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5" r:id="rId1"/>
    <p:sldMasterId id="2147483686" r:id="rId2"/>
  </p:sldMasterIdLst>
  <p:notesMasterIdLst>
    <p:notesMasterId r:id="rId21"/>
  </p:notesMasterIdLst>
  <p:sldIdLst>
    <p:sldId id="327" r:id="rId3"/>
    <p:sldId id="256" r:id="rId4"/>
    <p:sldId id="259" r:id="rId5"/>
    <p:sldId id="315" r:id="rId6"/>
    <p:sldId id="318" r:id="rId7"/>
    <p:sldId id="317" r:id="rId8"/>
    <p:sldId id="257" r:id="rId9"/>
    <p:sldId id="319" r:id="rId10"/>
    <p:sldId id="320" r:id="rId11"/>
    <p:sldId id="287" r:id="rId12"/>
    <p:sldId id="261" r:id="rId13"/>
    <p:sldId id="321" r:id="rId14"/>
    <p:sldId id="322" r:id="rId15"/>
    <p:sldId id="323" r:id="rId16"/>
    <p:sldId id="267" r:id="rId17"/>
    <p:sldId id="325" r:id="rId18"/>
    <p:sldId id="274" r:id="rId19"/>
    <p:sldId id="326" r:id="rId20"/>
  </p:sldIdLst>
  <p:sldSz cx="9144000" cy="5143500" type="screen16x9"/>
  <p:notesSz cx="6858000" cy="9144000"/>
  <p:embeddedFontLst>
    <p:embeddedFont>
      <p:font typeface="Montserrat" charset="0"/>
      <p:regular r:id="rId22"/>
      <p:bold r:id="rId23"/>
      <p:italic r:id="rId24"/>
      <p:boldItalic r:id="rId25"/>
    </p:embeddedFont>
    <p:embeddedFont>
      <p:font typeface="Open Sans" charset="0"/>
      <p:regular r:id="rId26"/>
      <p:bold r:id="rId27"/>
      <p:italic r:id="rId28"/>
      <p:boldItalic r:id="rId29"/>
    </p:embeddedFont>
    <p:embeddedFont>
      <p:font typeface="Corbel" pitchFamily="34" charset="0"/>
      <p:regular r:id="rId30"/>
      <p:bold r:id="rId31"/>
      <p:italic r:id="rId32"/>
      <p:boldItalic r:id="rId33"/>
    </p:embeddedFont>
    <p:embeddedFont>
      <p:font typeface="Cooper Black" pitchFamily="18" charset="0"/>
      <p:regular r:id="rId34"/>
    </p:embeddedFont>
    <p:embeddedFont>
      <p:font typeface="Source Sans Pro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Proxima Nova Semibold" charset="0"/>
      <p:regular r:id="rId43"/>
      <p:bold r:id="rId44"/>
      <p:boldItalic r:id="rId45"/>
    </p:embeddedFont>
    <p:embeddedFont>
      <p:font typeface="Proxima Nova" charset="0"/>
      <p:regular r:id="rId46"/>
      <p:bold r:id="rId47"/>
      <p:italic r:id="rId48"/>
      <p:boldItalic r:id="rId49"/>
    </p:embeddedFont>
    <p:embeddedFont>
      <p:font typeface="Roboto Slab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A2E7016-B1E2-4374-8683-95088080C49F}">
  <a:tblStyle styleId="{FA2E7016-B1E2-4374-8683-95088080C4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ce7fa64f5_1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ce7fa64f5_1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e7fa64f5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e7fa64f5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26e00b28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26e00b28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26e00b28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26e00b28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26e00b28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26e00b28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e7ab267a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ae7ab267a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e7fa64f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e7fa64f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7575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 hasCustomPrompt="1"/>
          </p:nvPr>
        </p:nvSpPr>
        <p:spPr>
          <a:xfrm>
            <a:off x="554211" y="2911825"/>
            <a:ext cx="18291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 idx="3"/>
          </p:nvPr>
        </p:nvSpPr>
        <p:spPr>
          <a:xfrm>
            <a:off x="463075" y="2579950"/>
            <a:ext cx="20115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>
            <a:off x="554211" y="3365091"/>
            <a:ext cx="18291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idx="4" hasCustomPrompt="1"/>
          </p:nvPr>
        </p:nvSpPr>
        <p:spPr>
          <a:xfrm>
            <a:off x="2625014" y="2921975"/>
            <a:ext cx="18291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5"/>
          </p:nvPr>
        </p:nvSpPr>
        <p:spPr>
          <a:xfrm>
            <a:off x="2625025" y="2579950"/>
            <a:ext cx="1829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6"/>
          </p:nvPr>
        </p:nvSpPr>
        <p:spPr>
          <a:xfrm>
            <a:off x="2625014" y="3365103"/>
            <a:ext cx="18291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7" hasCustomPrompt="1"/>
          </p:nvPr>
        </p:nvSpPr>
        <p:spPr>
          <a:xfrm>
            <a:off x="4659595" y="2921962"/>
            <a:ext cx="18291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8"/>
          </p:nvPr>
        </p:nvSpPr>
        <p:spPr>
          <a:xfrm>
            <a:off x="4474475" y="2579950"/>
            <a:ext cx="21444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9"/>
          </p:nvPr>
        </p:nvSpPr>
        <p:spPr>
          <a:xfrm>
            <a:off x="4659595" y="3365091"/>
            <a:ext cx="18291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13" hasCustomPrompt="1"/>
          </p:nvPr>
        </p:nvSpPr>
        <p:spPr>
          <a:xfrm>
            <a:off x="6775670" y="2919438"/>
            <a:ext cx="18291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14"/>
          </p:nvPr>
        </p:nvSpPr>
        <p:spPr>
          <a:xfrm>
            <a:off x="6775670" y="2567281"/>
            <a:ext cx="1829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5"/>
          </p:nvPr>
        </p:nvSpPr>
        <p:spPr>
          <a:xfrm>
            <a:off x="6775670" y="3362566"/>
            <a:ext cx="18291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4"/>
          <p:cNvSpPr/>
          <p:nvPr/>
        </p:nvSpPr>
        <p:spPr>
          <a:xfrm rot="-8100000">
            <a:off x="5824825" y="-3086334"/>
            <a:ext cx="8181040" cy="684011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-4895465">
            <a:off x="3368024" y="-1303705"/>
            <a:ext cx="9412969" cy="648010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 rot="-8960560">
            <a:off x="3895755" y="-250865"/>
            <a:ext cx="9413004" cy="7136681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410799" y="1266068"/>
            <a:ext cx="4322400" cy="16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2410800" y="3246072"/>
            <a:ext cx="43224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3384975" y="2600400"/>
            <a:ext cx="5859300" cy="2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-984387" y="-41910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 rot="4882985">
            <a:off x="-1124517" y="-2578459"/>
            <a:ext cx="7378882" cy="748217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4810050" y="2534964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/>
          <p:nvPr/>
        </p:nvSpPr>
        <p:spPr>
          <a:xfrm rot="-4546338">
            <a:off x="3291820" y="-1265711"/>
            <a:ext cx="9413075" cy="6480182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60" r:id="rId8"/>
    <p:sldLayoutId id="2147483677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ton02_dribbbl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71"/>
          <p:cNvSpPr/>
          <p:nvPr/>
        </p:nvSpPr>
        <p:spPr>
          <a:xfrm>
            <a:off x="3110373" y="903607"/>
            <a:ext cx="914916" cy="1113652"/>
          </a:xfrm>
          <a:custGeom>
            <a:avLst/>
            <a:gdLst/>
            <a:ahLst/>
            <a:cxnLst/>
            <a:rect l="l" t="t" r="r" b="b"/>
            <a:pathLst>
              <a:path w="9792" h="11919" extrusionOk="0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71"/>
          <p:cNvSpPr/>
          <p:nvPr/>
        </p:nvSpPr>
        <p:spPr>
          <a:xfrm>
            <a:off x="3315929" y="1299959"/>
            <a:ext cx="753366" cy="640497"/>
          </a:xfrm>
          <a:custGeom>
            <a:avLst/>
            <a:gdLst/>
            <a:ahLst/>
            <a:cxnLst/>
            <a:rect l="l" t="t" r="r" b="b"/>
            <a:pathLst>
              <a:path w="8063" h="6855" extrusionOk="0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71"/>
          <p:cNvSpPr/>
          <p:nvPr/>
        </p:nvSpPr>
        <p:spPr>
          <a:xfrm>
            <a:off x="1384823" y="2965813"/>
            <a:ext cx="699081" cy="818864"/>
          </a:xfrm>
          <a:custGeom>
            <a:avLst/>
            <a:gdLst/>
            <a:ahLst/>
            <a:cxnLst/>
            <a:rect l="l" t="t" r="r" b="b"/>
            <a:pathLst>
              <a:path w="7482" h="8764" extrusionOk="0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71"/>
          <p:cNvSpPr/>
          <p:nvPr/>
        </p:nvSpPr>
        <p:spPr>
          <a:xfrm>
            <a:off x="1342964" y="3250417"/>
            <a:ext cx="596396" cy="476612"/>
          </a:xfrm>
          <a:custGeom>
            <a:avLst/>
            <a:gdLst/>
            <a:ahLst/>
            <a:cxnLst/>
            <a:rect l="l" t="t" r="r" b="b"/>
            <a:pathLst>
              <a:path w="6383" h="5101" extrusionOk="0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71"/>
          <p:cNvSpPr/>
          <p:nvPr/>
        </p:nvSpPr>
        <p:spPr>
          <a:xfrm>
            <a:off x="2458760" y="903607"/>
            <a:ext cx="546688" cy="640497"/>
          </a:xfrm>
          <a:custGeom>
            <a:avLst/>
            <a:gdLst/>
            <a:ahLst/>
            <a:cxnLst/>
            <a:rect l="l" t="t" r="r" b="b"/>
            <a:pathLst>
              <a:path w="5851" h="6855" extrusionOk="0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71"/>
          <p:cNvSpPr/>
          <p:nvPr/>
        </p:nvSpPr>
        <p:spPr>
          <a:xfrm>
            <a:off x="1106948" y="4161783"/>
            <a:ext cx="3225470" cy="216956"/>
          </a:xfrm>
          <a:custGeom>
            <a:avLst/>
            <a:gdLst/>
            <a:ahLst/>
            <a:cxnLst/>
            <a:rect l="l" t="t" r="r" b="b"/>
            <a:pathLst>
              <a:path w="34521" h="2322" extrusionOk="0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71"/>
          <p:cNvSpPr/>
          <p:nvPr/>
        </p:nvSpPr>
        <p:spPr>
          <a:xfrm>
            <a:off x="2759153" y="4238586"/>
            <a:ext cx="93" cy="9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71"/>
          <p:cNvSpPr/>
          <p:nvPr/>
        </p:nvSpPr>
        <p:spPr>
          <a:xfrm>
            <a:off x="1882829" y="1235676"/>
            <a:ext cx="1862346" cy="3003001"/>
          </a:xfrm>
          <a:custGeom>
            <a:avLst/>
            <a:gdLst/>
            <a:ahLst/>
            <a:cxnLst/>
            <a:rect l="l" t="t" r="r" b="b"/>
            <a:pathLst>
              <a:path w="19932" h="32140" extrusionOk="0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71"/>
          <p:cNvSpPr/>
          <p:nvPr/>
        </p:nvSpPr>
        <p:spPr>
          <a:xfrm>
            <a:off x="2508468" y="1236797"/>
            <a:ext cx="627977" cy="66713"/>
          </a:xfrm>
          <a:custGeom>
            <a:avLst/>
            <a:gdLst/>
            <a:ahLst/>
            <a:cxnLst/>
            <a:rect l="l" t="t" r="r" b="b"/>
            <a:pathLst>
              <a:path w="6721" h="714" extrusionOk="0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71"/>
          <p:cNvSpPr/>
          <p:nvPr/>
        </p:nvSpPr>
        <p:spPr>
          <a:xfrm>
            <a:off x="2353740" y="1363308"/>
            <a:ext cx="937433" cy="54286"/>
          </a:xfrm>
          <a:custGeom>
            <a:avLst/>
            <a:gdLst/>
            <a:ahLst/>
            <a:cxnLst/>
            <a:rect l="l" t="t" r="r" b="b"/>
            <a:pathLst>
              <a:path w="10033" h="581" extrusionOk="0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71"/>
          <p:cNvSpPr/>
          <p:nvPr/>
        </p:nvSpPr>
        <p:spPr>
          <a:xfrm>
            <a:off x="2199012" y="1549617"/>
            <a:ext cx="1246890" cy="53165"/>
          </a:xfrm>
          <a:custGeom>
            <a:avLst/>
            <a:gdLst/>
            <a:ahLst/>
            <a:cxnLst/>
            <a:rect l="l" t="t" r="r" b="b"/>
            <a:pathLst>
              <a:path w="13345" h="569" extrusionOk="0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71"/>
          <p:cNvSpPr/>
          <p:nvPr/>
        </p:nvSpPr>
        <p:spPr>
          <a:xfrm>
            <a:off x="2082686" y="1766480"/>
            <a:ext cx="1481786" cy="53165"/>
          </a:xfrm>
          <a:custGeom>
            <a:avLst/>
            <a:gdLst/>
            <a:ahLst/>
            <a:cxnLst/>
            <a:rect l="l" t="t" r="r" b="b"/>
            <a:pathLst>
              <a:path w="15859" h="569" extrusionOk="0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71"/>
          <p:cNvSpPr/>
          <p:nvPr/>
        </p:nvSpPr>
        <p:spPr>
          <a:xfrm>
            <a:off x="2002519" y="1983250"/>
            <a:ext cx="1642120" cy="53165"/>
          </a:xfrm>
          <a:custGeom>
            <a:avLst/>
            <a:gdLst/>
            <a:ahLst/>
            <a:cxnLst/>
            <a:rect l="l" t="t" r="r" b="b"/>
            <a:pathLst>
              <a:path w="17575" h="569" extrusionOk="0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71"/>
          <p:cNvSpPr/>
          <p:nvPr/>
        </p:nvSpPr>
        <p:spPr>
          <a:xfrm>
            <a:off x="1946085" y="2217024"/>
            <a:ext cx="1756204" cy="53165"/>
          </a:xfrm>
          <a:custGeom>
            <a:avLst/>
            <a:gdLst/>
            <a:ahLst/>
            <a:cxnLst/>
            <a:rect l="l" t="t" r="r" b="b"/>
            <a:pathLst>
              <a:path w="18796" h="569" extrusionOk="0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71"/>
          <p:cNvSpPr/>
          <p:nvPr/>
        </p:nvSpPr>
        <p:spPr>
          <a:xfrm>
            <a:off x="1881708" y="2462105"/>
            <a:ext cx="1853283" cy="54286"/>
          </a:xfrm>
          <a:custGeom>
            <a:avLst/>
            <a:gdLst/>
            <a:ahLst/>
            <a:cxnLst/>
            <a:rect l="l" t="t" r="r" b="b"/>
            <a:pathLst>
              <a:path w="19835" h="581" extrusionOk="0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71"/>
          <p:cNvSpPr/>
          <p:nvPr/>
        </p:nvSpPr>
        <p:spPr>
          <a:xfrm>
            <a:off x="1881708" y="2714006"/>
            <a:ext cx="1863468" cy="53165"/>
          </a:xfrm>
          <a:custGeom>
            <a:avLst/>
            <a:gdLst/>
            <a:ahLst/>
            <a:cxnLst/>
            <a:rect l="l" t="t" r="r" b="b"/>
            <a:pathLst>
              <a:path w="19944" h="569" extrusionOk="0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71"/>
          <p:cNvSpPr/>
          <p:nvPr/>
        </p:nvSpPr>
        <p:spPr>
          <a:xfrm>
            <a:off x="1881708" y="2964692"/>
            <a:ext cx="1854404" cy="53165"/>
          </a:xfrm>
          <a:custGeom>
            <a:avLst/>
            <a:gdLst/>
            <a:ahLst/>
            <a:cxnLst/>
            <a:rect l="l" t="t" r="r" b="b"/>
            <a:pathLst>
              <a:path w="19847" h="569" extrusionOk="0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71"/>
          <p:cNvSpPr/>
          <p:nvPr/>
        </p:nvSpPr>
        <p:spPr>
          <a:xfrm>
            <a:off x="1948327" y="3209772"/>
            <a:ext cx="1755083" cy="53165"/>
          </a:xfrm>
          <a:custGeom>
            <a:avLst/>
            <a:gdLst/>
            <a:ahLst/>
            <a:cxnLst/>
            <a:rect l="l" t="t" r="r" b="b"/>
            <a:pathLst>
              <a:path w="18784" h="569" extrusionOk="0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71"/>
          <p:cNvSpPr/>
          <p:nvPr/>
        </p:nvSpPr>
        <p:spPr>
          <a:xfrm>
            <a:off x="2005883" y="3442426"/>
            <a:ext cx="1639878" cy="54286"/>
          </a:xfrm>
          <a:custGeom>
            <a:avLst/>
            <a:gdLst/>
            <a:ahLst/>
            <a:cxnLst/>
            <a:rect l="l" t="t" r="r" b="b"/>
            <a:pathLst>
              <a:path w="17551" h="581" extrusionOk="0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71"/>
          <p:cNvSpPr/>
          <p:nvPr/>
        </p:nvSpPr>
        <p:spPr>
          <a:xfrm>
            <a:off x="2087264" y="3659195"/>
            <a:ext cx="1478329" cy="53165"/>
          </a:xfrm>
          <a:custGeom>
            <a:avLst/>
            <a:gdLst/>
            <a:ahLst/>
            <a:cxnLst/>
            <a:rect l="l" t="t" r="r" b="b"/>
            <a:pathLst>
              <a:path w="15822" h="569" extrusionOk="0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71"/>
          <p:cNvSpPr/>
          <p:nvPr/>
        </p:nvSpPr>
        <p:spPr>
          <a:xfrm>
            <a:off x="2204712" y="3874937"/>
            <a:ext cx="1244554" cy="53165"/>
          </a:xfrm>
          <a:custGeom>
            <a:avLst/>
            <a:gdLst/>
            <a:ahLst/>
            <a:cxnLst/>
            <a:rect l="l" t="t" r="r" b="b"/>
            <a:pathLst>
              <a:path w="13320" h="569" extrusionOk="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71"/>
          <p:cNvSpPr/>
          <p:nvPr/>
        </p:nvSpPr>
        <p:spPr>
          <a:xfrm>
            <a:off x="2359346" y="4061246"/>
            <a:ext cx="935191" cy="53165"/>
          </a:xfrm>
          <a:custGeom>
            <a:avLst/>
            <a:gdLst/>
            <a:ahLst/>
            <a:cxnLst/>
            <a:rect l="l" t="t" r="r" b="b"/>
            <a:pathLst>
              <a:path w="10009" h="569" extrusionOk="0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71"/>
          <p:cNvSpPr/>
          <p:nvPr/>
        </p:nvSpPr>
        <p:spPr>
          <a:xfrm>
            <a:off x="2514074" y="4173088"/>
            <a:ext cx="625734" cy="65591"/>
          </a:xfrm>
          <a:custGeom>
            <a:avLst/>
            <a:gdLst/>
            <a:ahLst/>
            <a:cxnLst/>
            <a:rect l="l" t="t" r="r" b="b"/>
            <a:pathLst>
              <a:path w="6697" h="702" extrusionOk="0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71"/>
          <p:cNvSpPr/>
          <p:nvPr/>
        </p:nvSpPr>
        <p:spPr>
          <a:xfrm>
            <a:off x="1595985" y="1236516"/>
            <a:ext cx="1890564" cy="3003001"/>
          </a:xfrm>
          <a:custGeom>
            <a:avLst/>
            <a:gdLst/>
            <a:ahLst/>
            <a:cxnLst/>
            <a:rect l="l" t="t" r="r" b="b"/>
            <a:pathLst>
              <a:path w="20234" h="32140" extrusionOk="0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71"/>
          <p:cNvSpPr/>
          <p:nvPr/>
        </p:nvSpPr>
        <p:spPr>
          <a:xfrm>
            <a:off x="1781173" y="1338454"/>
            <a:ext cx="1521309" cy="2799686"/>
          </a:xfrm>
          <a:custGeom>
            <a:avLst/>
            <a:gdLst/>
            <a:ahLst/>
            <a:cxnLst/>
            <a:rect l="l" t="t" r="r" b="b"/>
            <a:pathLst>
              <a:path w="16282" h="29964" extrusionOk="0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71"/>
          <p:cNvSpPr/>
          <p:nvPr/>
        </p:nvSpPr>
        <p:spPr>
          <a:xfrm>
            <a:off x="1878345" y="1394889"/>
            <a:ext cx="1456839" cy="2799686"/>
          </a:xfrm>
          <a:custGeom>
            <a:avLst/>
            <a:gdLst/>
            <a:ahLst/>
            <a:cxnLst/>
            <a:rect l="l" t="t" r="r" b="b"/>
            <a:pathLst>
              <a:path w="15592" h="29964" extrusionOk="0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71"/>
          <p:cNvSpPr/>
          <p:nvPr/>
        </p:nvSpPr>
        <p:spPr>
          <a:xfrm>
            <a:off x="2044284" y="1940643"/>
            <a:ext cx="883241" cy="1664171"/>
          </a:xfrm>
          <a:custGeom>
            <a:avLst/>
            <a:gdLst/>
            <a:ahLst/>
            <a:cxnLst/>
            <a:rect l="l" t="t" r="r" b="b"/>
            <a:pathLst>
              <a:path w="9453" h="17811" extrusionOk="0">
                <a:moveTo>
                  <a:pt x="3997" y="0"/>
                </a:moveTo>
                <a:cubicBezTo>
                  <a:pt x="3950" y="0"/>
                  <a:pt x="3903" y="15"/>
                  <a:pt x="3856" y="46"/>
                </a:cubicBezTo>
                <a:cubicBezTo>
                  <a:pt x="3180" y="517"/>
                  <a:pt x="2515" y="1242"/>
                  <a:pt x="1874" y="2246"/>
                </a:cubicBezTo>
                <a:lnTo>
                  <a:pt x="1258" y="1170"/>
                </a:lnTo>
                <a:cubicBezTo>
                  <a:pt x="1197" y="1055"/>
                  <a:pt x="1113" y="998"/>
                  <a:pt x="1027" y="998"/>
                </a:cubicBezTo>
                <a:cubicBezTo>
                  <a:pt x="941" y="998"/>
                  <a:pt x="853" y="1055"/>
                  <a:pt x="786" y="1170"/>
                </a:cubicBezTo>
                <a:lnTo>
                  <a:pt x="134" y="2318"/>
                </a:lnTo>
                <a:cubicBezTo>
                  <a:pt x="1" y="2572"/>
                  <a:pt x="1" y="2886"/>
                  <a:pt x="134" y="3140"/>
                </a:cubicBezTo>
                <a:lnTo>
                  <a:pt x="774" y="4264"/>
                </a:lnTo>
                <a:cubicBezTo>
                  <a:pt x="315" y="5400"/>
                  <a:pt x="110" y="6621"/>
                  <a:pt x="170" y="7842"/>
                </a:cubicBezTo>
                <a:cubicBezTo>
                  <a:pt x="206" y="8966"/>
                  <a:pt x="521" y="10066"/>
                  <a:pt x="1076" y="11057"/>
                </a:cubicBezTo>
                <a:cubicBezTo>
                  <a:pt x="1451" y="11722"/>
                  <a:pt x="1850" y="12133"/>
                  <a:pt x="2249" y="12278"/>
                </a:cubicBezTo>
                <a:cubicBezTo>
                  <a:pt x="2411" y="12337"/>
                  <a:pt x="2580" y="12366"/>
                  <a:pt x="2750" y="12366"/>
                </a:cubicBezTo>
                <a:cubicBezTo>
                  <a:pt x="2999" y="12366"/>
                  <a:pt x="3247" y="12303"/>
                  <a:pt x="3470" y="12181"/>
                </a:cubicBezTo>
                <a:cubicBezTo>
                  <a:pt x="3989" y="11891"/>
                  <a:pt x="4461" y="11528"/>
                  <a:pt x="4884" y="11105"/>
                </a:cubicBezTo>
                <a:cubicBezTo>
                  <a:pt x="5331" y="10682"/>
                  <a:pt x="5657" y="10392"/>
                  <a:pt x="5875" y="10223"/>
                </a:cubicBezTo>
                <a:cubicBezTo>
                  <a:pt x="6056" y="10066"/>
                  <a:pt x="6286" y="9981"/>
                  <a:pt x="6516" y="9981"/>
                </a:cubicBezTo>
                <a:cubicBezTo>
                  <a:pt x="6733" y="9981"/>
                  <a:pt x="6927" y="10126"/>
                  <a:pt x="7096" y="10428"/>
                </a:cubicBezTo>
                <a:cubicBezTo>
                  <a:pt x="7325" y="10839"/>
                  <a:pt x="7410" y="11299"/>
                  <a:pt x="7337" y="11758"/>
                </a:cubicBezTo>
                <a:cubicBezTo>
                  <a:pt x="7265" y="12302"/>
                  <a:pt x="7084" y="12822"/>
                  <a:pt x="6818" y="13281"/>
                </a:cubicBezTo>
                <a:cubicBezTo>
                  <a:pt x="6528" y="13813"/>
                  <a:pt x="6129" y="14260"/>
                  <a:pt x="5645" y="14598"/>
                </a:cubicBezTo>
                <a:cubicBezTo>
                  <a:pt x="5452" y="14731"/>
                  <a:pt x="5246" y="14852"/>
                  <a:pt x="5041" y="14949"/>
                </a:cubicBezTo>
                <a:cubicBezTo>
                  <a:pt x="4944" y="14997"/>
                  <a:pt x="4872" y="15070"/>
                  <a:pt x="4823" y="15167"/>
                </a:cubicBezTo>
                <a:cubicBezTo>
                  <a:pt x="4642" y="15517"/>
                  <a:pt x="4642" y="15952"/>
                  <a:pt x="4823" y="16303"/>
                </a:cubicBezTo>
                <a:lnTo>
                  <a:pt x="5585" y="17620"/>
                </a:lnTo>
                <a:cubicBezTo>
                  <a:pt x="5659" y="17744"/>
                  <a:pt x="5755" y="17811"/>
                  <a:pt x="5851" y="17811"/>
                </a:cubicBezTo>
                <a:cubicBezTo>
                  <a:pt x="5896" y="17811"/>
                  <a:pt x="5941" y="17796"/>
                  <a:pt x="5984" y="17765"/>
                </a:cubicBezTo>
                <a:cubicBezTo>
                  <a:pt x="6262" y="17584"/>
                  <a:pt x="6516" y="17391"/>
                  <a:pt x="6745" y="17161"/>
                </a:cubicBezTo>
                <a:cubicBezTo>
                  <a:pt x="7072" y="16847"/>
                  <a:pt x="7362" y="16496"/>
                  <a:pt x="7615" y="16121"/>
                </a:cubicBezTo>
                <a:lnTo>
                  <a:pt x="8111" y="16992"/>
                </a:lnTo>
                <a:cubicBezTo>
                  <a:pt x="8178" y="17100"/>
                  <a:pt x="8262" y="17155"/>
                  <a:pt x="8347" y="17155"/>
                </a:cubicBezTo>
                <a:cubicBezTo>
                  <a:pt x="8431" y="17155"/>
                  <a:pt x="8516" y="17100"/>
                  <a:pt x="8582" y="16992"/>
                </a:cubicBezTo>
                <a:lnTo>
                  <a:pt x="8595" y="17004"/>
                </a:lnTo>
                <a:lnTo>
                  <a:pt x="9247" y="15843"/>
                </a:lnTo>
                <a:cubicBezTo>
                  <a:pt x="9380" y="15590"/>
                  <a:pt x="9380" y="15287"/>
                  <a:pt x="9247" y="15021"/>
                </a:cubicBezTo>
                <a:lnTo>
                  <a:pt x="8727" y="14103"/>
                </a:lnTo>
                <a:cubicBezTo>
                  <a:pt x="9223" y="12930"/>
                  <a:pt x="9453" y="11661"/>
                  <a:pt x="9404" y="10380"/>
                </a:cubicBezTo>
                <a:cubicBezTo>
                  <a:pt x="9344" y="9159"/>
                  <a:pt x="9054" y="8120"/>
                  <a:pt x="8558" y="7250"/>
                </a:cubicBezTo>
                <a:cubicBezTo>
                  <a:pt x="8026" y="6319"/>
                  <a:pt x="7483" y="5860"/>
                  <a:pt x="6939" y="5860"/>
                </a:cubicBezTo>
                <a:cubicBezTo>
                  <a:pt x="6395" y="5872"/>
                  <a:pt x="5802" y="6150"/>
                  <a:pt x="5162" y="6706"/>
                </a:cubicBezTo>
                <a:cubicBezTo>
                  <a:pt x="5101" y="6754"/>
                  <a:pt x="4932" y="6911"/>
                  <a:pt x="4654" y="7141"/>
                </a:cubicBezTo>
                <a:cubicBezTo>
                  <a:pt x="4074" y="7673"/>
                  <a:pt x="3615" y="7999"/>
                  <a:pt x="3300" y="8156"/>
                </a:cubicBezTo>
                <a:cubicBezTo>
                  <a:pt x="3211" y="8198"/>
                  <a:pt x="3126" y="8218"/>
                  <a:pt x="3046" y="8218"/>
                </a:cubicBezTo>
                <a:cubicBezTo>
                  <a:pt x="2845" y="8218"/>
                  <a:pt x="2674" y="8089"/>
                  <a:pt x="2527" y="7830"/>
                </a:cubicBezTo>
                <a:cubicBezTo>
                  <a:pt x="2056" y="7020"/>
                  <a:pt x="2128" y="6065"/>
                  <a:pt x="2744" y="4977"/>
                </a:cubicBezTo>
                <a:cubicBezTo>
                  <a:pt x="3095" y="4373"/>
                  <a:pt x="3530" y="3829"/>
                  <a:pt x="4062" y="3370"/>
                </a:cubicBezTo>
                <a:cubicBezTo>
                  <a:pt x="4292" y="3164"/>
                  <a:pt x="4545" y="2983"/>
                  <a:pt x="4823" y="2838"/>
                </a:cubicBezTo>
                <a:cubicBezTo>
                  <a:pt x="4908" y="2790"/>
                  <a:pt x="4968" y="2717"/>
                  <a:pt x="5017" y="2632"/>
                </a:cubicBezTo>
                <a:cubicBezTo>
                  <a:pt x="5198" y="2270"/>
                  <a:pt x="5198" y="1847"/>
                  <a:pt x="5017" y="1496"/>
                </a:cubicBezTo>
                <a:lnTo>
                  <a:pt x="4267" y="191"/>
                </a:lnTo>
                <a:cubicBezTo>
                  <a:pt x="4193" y="68"/>
                  <a:pt x="4097" y="0"/>
                  <a:pt x="39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71"/>
          <p:cNvSpPr/>
          <p:nvPr/>
        </p:nvSpPr>
        <p:spPr>
          <a:xfrm>
            <a:off x="1783415" y="1678932"/>
            <a:ext cx="813258" cy="2572172"/>
          </a:xfrm>
          <a:custGeom>
            <a:avLst/>
            <a:gdLst/>
            <a:ahLst/>
            <a:cxnLst/>
            <a:rect l="l" t="t" r="r" b="b"/>
            <a:pathLst>
              <a:path w="8704" h="27529" extrusionOk="0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71"/>
          <p:cNvSpPr/>
          <p:nvPr/>
        </p:nvSpPr>
        <p:spPr>
          <a:xfrm>
            <a:off x="2550233" y="1673512"/>
            <a:ext cx="45316" cy="21583"/>
          </a:xfrm>
          <a:custGeom>
            <a:avLst/>
            <a:gdLst/>
            <a:ahLst/>
            <a:cxnLst/>
            <a:rect l="l" t="t" r="r" b="b"/>
            <a:pathLst>
              <a:path w="485" h="231" extrusionOk="0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71"/>
          <p:cNvSpPr/>
          <p:nvPr/>
        </p:nvSpPr>
        <p:spPr>
          <a:xfrm>
            <a:off x="2253204" y="1404793"/>
            <a:ext cx="108571" cy="180610"/>
          </a:xfrm>
          <a:custGeom>
            <a:avLst/>
            <a:gdLst/>
            <a:ahLst/>
            <a:cxnLst/>
            <a:rect l="l" t="t" r="r" b="b"/>
            <a:pathLst>
              <a:path w="1162" h="1933" extrusionOk="0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71"/>
          <p:cNvSpPr/>
          <p:nvPr/>
        </p:nvSpPr>
        <p:spPr>
          <a:xfrm>
            <a:off x="2058206" y="1907661"/>
            <a:ext cx="322724" cy="753740"/>
          </a:xfrm>
          <a:custGeom>
            <a:avLst/>
            <a:gdLst/>
            <a:ahLst/>
            <a:cxnLst/>
            <a:rect l="l" t="t" r="r" b="b"/>
            <a:pathLst>
              <a:path w="3454" h="8067" extrusionOk="0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71"/>
          <p:cNvSpPr/>
          <p:nvPr/>
        </p:nvSpPr>
        <p:spPr>
          <a:xfrm>
            <a:off x="2100812" y="1555691"/>
            <a:ext cx="474369" cy="380748"/>
          </a:xfrm>
          <a:custGeom>
            <a:avLst/>
            <a:gdLst/>
            <a:ahLst/>
            <a:cxnLst/>
            <a:rect l="l" t="t" r="r" b="b"/>
            <a:pathLst>
              <a:path w="5077" h="4075" extrusionOk="0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71"/>
          <p:cNvSpPr/>
          <p:nvPr/>
        </p:nvSpPr>
        <p:spPr>
          <a:xfrm>
            <a:off x="2062411" y="2612348"/>
            <a:ext cx="101377" cy="61106"/>
          </a:xfrm>
          <a:custGeom>
            <a:avLst/>
            <a:gdLst/>
            <a:ahLst/>
            <a:cxnLst/>
            <a:rect l="l" t="t" r="r" b="b"/>
            <a:pathLst>
              <a:path w="1085" h="654" extrusionOk="0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71"/>
          <p:cNvSpPr/>
          <p:nvPr/>
        </p:nvSpPr>
        <p:spPr>
          <a:xfrm>
            <a:off x="2287121" y="2632624"/>
            <a:ext cx="112869" cy="44288"/>
          </a:xfrm>
          <a:custGeom>
            <a:avLst/>
            <a:gdLst/>
            <a:ahLst/>
            <a:cxnLst/>
            <a:rect l="l" t="t" r="r" b="b"/>
            <a:pathLst>
              <a:path w="1208" h="474" extrusionOk="0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71"/>
          <p:cNvSpPr/>
          <p:nvPr/>
        </p:nvSpPr>
        <p:spPr>
          <a:xfrm>
            <a:off x="2192285" y="1387040"/>
            <a:ext cx="168370" cy="160802"/>
          </a:xfrm>
          <a:custGeom>
            <a:avLst/>
            <a:gdLst/>
            <a:ahLst/>
            <a:cxnLst/>
            <a:rect l="l" t="t" r="r" b="b"/>
            <a:pathLst>
              <a:path w="1802" h="1721" extrusionOk="0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71"/>
          <p:cNvSpPr/>
          <p:nvPr/>
        </p:nvSpPr>
        <p:spPr>
          <a:xfrm>
            <a:off x="2324401" y="1460294"/>
            <a:ext cx="24947" cy="37935"/>
          </a:xfrm>
          <a:custGeom>
            <a:avLst/>
            <a:gdLst/>
            <a:ahLst/>
            <a:cxnLst/>
            <a:rect l="l" t="t" r="r" b="b"/>
            <a:pathLst>
              <a:path w="267" h="406" extrusionOk="0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71"/>
          <p:cNvSpPr/>
          <p:nvPr/>
        </p:nvSpPr>
        <p:spPr>
          <a:xfrm>
            <a:off x="2813345" y="3539505"/>
            <a:ext cx="151458" cy="753366"/>
          </a:xfrm>
          <a:custGeom>
            <a:avLst/>
            <a:gdLst/>
            <a:ahLst/>
            <a:cxnLst/>
            <a:rect l="l" t="t" r="r" b="b"/>
            <a:pathLst>
              <a:path w="1621" h="8063" extrusionOk="0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71"/>
          <p:cNvSpPr/>
          <p:nvPr/>
        </p:nvSpPr>
        <p:spPr>
          <a:xfrm>
            <a:off x="2964709" y="3539505"/>
            <a:ext cx="151458" cy="753366"/>
          </a:xfrm>
          <a:custGeom>
            <a:avLst/>
            <a:gdLst/>
            <a:ahLst/>
            <a:cxnLst/>
            <a:rect l="l" t="t" r="r" b="b"/>
            <a:pathLst>
              <a:path w="1621" h="8063" extrusionOk="0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71"/>
          <p:cNvSpPr/>
          <p:nvPr/>
        </p:nvSpPr>
        <p:spPr>
          <a:xfrm>
            <a:off x="3205303" y="3311336"/>
            <a:ext cx="151365" cy="980413"/>
          </a:xfrm>
          <a:custGeom>
            <a:avLst/>
            <a:gdLst/>
            <a:ahLst/>
            <a:cxnLst/>
            <a:rect l="l" t="t" r="r" b="b"/>
            <a:pathLst>
              <a:path w="1620" h="10493" extrusionOk="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71"/>
          <p:cNvSpPr/>
          <p:nvPr/>
        </p:nvSpPr>
        <p:spPr>
          <a:xfrm>
            <a:off x="3356574" y="3311336"/>
            <a:ext cx="151458" cy="980413"/>
          </a:xfrm>
          <a:custGeom>
            <a:avLst/>
            <a:gdLst/>
            <a:ahLst/>
            <a:cxnLst/>
            <a:rect l="l" t="t" r="r" b="b"/>
            <a:pathLst>
              <a:path w="1621" h="10493" extrusionOk="0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71"/>
          <p:cNvSpPr/>
          <p:nvPr/>
        </p:nvSpPr>
        <p:spPr>
          <a:xfrm>
            <a:off x="3597168" y="3091203"/>
            <a:ext cx="151365" cy="1200546"/>
          </a:xfrm>
          <a:custGeom>
            <a:avLst/>
            <a:gdLst/>
            <a:ahLst/>
            <a:cxnLst/>
            <a:rect l="l" t="t" r="r" b="b"/>
            <a:pathLst>
              <a:path w="1620" h="12849" extrusionOk="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71"/>
          <p:cNvSpPr/>
          <p:nvPr/>
        </p:nvSpPr>
        <p:spPr>
          <a:xfrm>
            <a:off x="3748438" y="3091203"/>
            <a:ext cx="151458" cy="1200546"/>
          </a:xfrm>
          <a:custGeom>
            <a:avLst/>
            <a:gdLst/>
            <a:ahLst/>
            <a:cxnLst/>
            <a:rect l="l" t="t" r="r" b="b"/>
            <a:pathLst>
              <a:path w="1621" h="12849" extrusionOk="0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71"/>
          <p:cNvSpPr/>
          <p:nvPr/>
        </p:nvSpPr>
        <p:spPr>
          <a:xfrm>
            <a:off x="1746135" y="764763"/>
            <a:ext cx="562572" cy="458579"/>
          </a:xfrm>
          <a:custGeom>
            <a:avLst/>
            <a:gdLst/>
            <a:ahLst/>
            <a:cxnLst/>
            <a:rect l="l" t="t" r="r" b="b"/>
            <a:pathLst>
              <a:path w="6021" h="4908" extrusionOk="0">
                <a:moveTo>
                  <a:pt x="1" y="0"/>
                </a:moveTo>
                <a:lnTo>
                  <a:pt x="1" y="3505"/>
                </a:lnTo>
                <a:lnTo>
                  <a:pt x="4255" y="3505"/>
                </a:lnTo>
                <a:lnTo>
                  <a:pt x="5138" y="4907"/>
                </a:lnTo>
                <a:lnTo>
                  <a:pt x="5355" y="3505"/>
                </a:lnTo>
                <a:lnTo>
                  <a:pt x="6020" y="3505"/>
                </a:lnTo>
                <a:lnTo>
                  <a:pt x="60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71"/>
          <p:cNvSpPr/>
          <p:nvPr/>
        </p:nvSpPr>
        <p:spPr>
          <a:xfrm>
            <a:off x="1821817" y="825682"/>
            <a:ext cx="115299" cy="200044"/>
          </a:xfrm>
          <a:custGeom>
            <a:avLst/>
            <a:gdLst/>
            <a:ahLst/>
            <a:cxnLst/>
            <a:rect l="l" t="t" r="r" b="b"/>
            <a:pathLst>
              <a:path w="1234" h="2141" extrusionOk="0">
                <a:moveTo>
                  <a:pt x="545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39" y="218"/>
                  <a:pt x="218" y="279"/>
                  <a:pt x="122" y="388"/>
                </a:cubicBezTo>
                <a:cubicBezTo>
                  <a:pt x="49" y="472"/>
                  <a:pt x="1" y="593"/>
                  <a:pt x="1" y="726"/>
                </a:cubicBezTo>
                <a:cubicBezTo>
                  <a:pt x="1" y="835"/>
                  <a:pt x="37" y="944"/>
                  <a:pt x="109" y="1028"/>
                </a:cubicBezTo>
                <a:cubicBezTo>
                  <a:pt x="194" y="1101"/>
                  <a:pt x="291" y="1149"/>
                  <a:pt x="387" y="1185"/>
                </a:cubicBezTo>
                <a:lnTo>
                  <a:pt x="496" y="1222"/>
                </a:lnTo>
                <a:cubicBezTo>
                  <a:pt x="569" y="1246"/>
                  <a:pt x="653" y="1282"/>
                  <a:pt x="738" y="1318"/>
                </a:cubicBezTo>
                <a:cubicBezTo>
                  <a:pt x="774" y="1342"/>
                  <a:pt x="810" y="1391"/>
                  <a:pt x="810" y="1439"/>
                </a:cubicBezTo>
                <a:cubicBezTo>
                  <a:pt x="810" y="1560"/>
                  <a:pt x="726" y="1620"/>
                  <a:pt x="569" y="1620"/>
                </a:cubicBezTo>
                <a:cubicBezTo>
                  <a:pt x="472" y="1620"/>
                  <a:pt x="375" y="1596"/>
                  <a:pt x="291" y="1572"/>
                </a:cubicBezTo>
                <a:cubicBezTo>
                  <a:pt x="242" y="1560"/>
                  <a:pt x="194" y="1536"/>
                  <a:pt x="158" y="1512"/>
                </a:cubicBezTo>
                <a:cubicBezTo>
                  <a:pt x="143" y="1503"/>
                  <a:pt x="128" y="1499"/>
                  <a:pt x="114" y="1499"/>
                </a:cubicBezTo>
                <a:cubicBezTo>
                  <a:pt x="68" y="1499"/>
                  <a:pt x="28" y="1538"/>
                  <a:pt x="37" y="1584"/>
                </a:cubicBezTo>
                <a:lnTo>
                  <a:pt x="37" y="1778"/>
                </a:lnTo>
                <a:cubicBezTo>
                  <a:pt x="25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5" y="2140"/>
                </a:cubicBezTo>
                <a:lnTo>
                  <a:pt x="714" y="2140"/>
                </a:lnTo>
                <a:cubicBezTo>
                  <a:pt x="738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895" y="1898"/>
                  <a:pt x="1016" y="1826"/>
                  <a:pt x="1113" y="1729"/>
                </a:cubicBezTo>
                <a:cubicBezTo>
                  <a:pt x="1185" y="1633"/>
                  <a:pt x="1221" y="1524"/>
                  <a:pt x="1221" y="1403"/>
                </a:cubicBezTo>
                <a:cubicBezTo>
                  <a:pt x="1234" y="1318"/>
                  <a:pt x="1209" y="1234"/>
                  <a:pt x="1161" y="1161"/>
                </a:cubicBezTo>
                <a:cubicBezTo>
                  <a:pt x="1125" y="1101"/>
                  <a:pt x="1076" y="1040"/>
                  <a:pt x="1004" y="1004"/>
                </a:cubicBezTo>
                <a:cubicBezTo>
                  <a:pt x="919" y="968"/>
                  <a:pt x="835" y="931"/>
                  <a:pt x="750" y="907"/>
                </a:cubicBezTo>
                <a:cubicBezTo>
                  <a:pt x="665" y="883"/>
                  <a:pt x="593" y="859"/>
                  <a:pt x="557" y="847"/>
                </a:cubicBezTo>
                <a:cubicBezTo>
                  <a:pt x="520" y="835"/>
                  <a:pt x="484" y="811"/>
                  <a:pt x="460" y="774"/>
                </a:cubicBezTo>
                <a:cubicBezTo>
                  <a:pt x="436" y="750"/>
                  <a:pt x="424" y="714"/>
                  <a:pt x="424" y="678"/>
                </a:cubicBezTo>
                <a:cubicBezTo>
                  <a:pt x="424" y="617"/>
                  <a:pt x="448" y="569"/>
                  <a:pt x="484" y="545"/>
                </a:cubicBezTo>
                <a:cubicBezTo>
                  <a:pt x="545" y="508"/>
                  <a:pt x="605" y="496"/>
                  <a:pt x="665" y="496"/>
                </a:cubicBezTo>
                <a:cubicBezTo>
                  <a:pt x="750" y="496"/>
                  <a:pt x="835" y="521"/>
                  <a:pt x="907" y="557"/>
                </a:cubicBezTo>
                <a:cubicBezTo>
                  <a:pt x="943" y="569"/>
                  <a:pt x="980" y="593"/>
                  <a:pt x="1004" y="605"/>
                </a:cubicBezTo>
                <a:cubicBezTo>
                  <a:pt x="1018" y="614"/>
                  <a:pt x="1033" y="618"/>
                  <a:pt x="1048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13" y="291"/>
                  <a:pt x="1088" y="279"/>
                </a:cubicBezTo>
                <a:cubicBezTo>
                  <a:pt x="1052" y="255"/>
                  <a:pt x="1004" y="243"/>
                  <a:pt x="956" y="230"/>
                </a:cubicBezTo>
                <a:cubicBezTo>
                  <a:pt x="895" y="206"/>
                  <a:pt x="835" y="194"/>
                  <a:pt x="762" y="194"/>
                </a:cubicBezTo>
                <a:lnTo>
                  <a:pt x="762" y="61"/>
                </a:lnTo>
                <a:cubicBezTo>
                  <a:pt x="774" y="37"/>
                  <a:pt x="738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71"/>
          <p:cNvSpPr/>
          <p:nvPr/>
        </p:nvSpPr>
        <p:spPr>
          <a:xfrm>
            <a:off x="1969817" y="825682"/>
            <a:ext cx="115205" cy="200044"/>
          </a:xfrm>
          <a:custGeom>
            <a:avLst/>
            <a:gdLst/>
            <a:ahLst/>
            <a:cxnLst/>
            <a:rect l="l" t="t" r="r" b="b"/>
            <a:pathLst>
              <a:path w="1233" h="2141" extrusionOk="0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21" y="388"/>
                </a:cubicBezTo>
                <a:cubicBezTo>
                  <a:pt x="48" y="484"/>
                  <a:pt x="0" y="593"/>
                  <a:pt x="0" y="726"/>
                </a:cubicBezTo>
                <a:cubicBezTo>
                  <a:pt x="0" y="835"/>
                  <a:pt x="36" y="944"/>
                  <a:pt x="109" y="1028"/>
                </a:cubicBezTo>
                <a:cubicBezTo>
                  <a:pt x="193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0" y="1246"/>
                  <a:pt x="653" y="1282"/>
                  <a:pt x="737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5" y="1620"/>
                  <a:pt x="568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193" y="1536"/>
                  <a:pt x="157" y="1512"/>
                </a:cubicBezTo>
                <a:cubicBezTo>
                  <a:pt x="143" y="1503"/>
                  <a:pt x="128" y="1499"/>
                  <a:pt x="115" y="1499"/>
                </a:cubicBezTo>
                <a:cubicBezTo>
                  <a:pt x="71" y="1499"/>
                  <a:pt x="36" y="1538"/>
                  <a:pt x="36" y="1584"/>
                </a:cubicBezTo>
                <a:lnTo>
                  <a:pt x="36" y="1778"/>
                </a:lnTo>
                <a:cubicBezTo>
                  <a:pt x="36" y="1802"/>
                  <a:pt x="48" y="1826"/>
                  <a:pt x="73" y="1838"/>
                </a:cubicBezTo>
                <a:cubicBezTo>
                  <a:pt x="206" y="1886"/>
                  <a:pt x="338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3" y="2140"/>
                </a:lnTo>
                <a:cubicBezTo>
                  <a:pt x="749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15" y="1826"/>
                  <a:pt x="1112" y="1729"/>
                </a:cubicBezTo>
                <a:cubicBezTo>
                  <a:pt x="1185" y="1633"/>
                  <a:pt x="1233" y="1512"/>
                  <a:pt x="1233" y="1391"/>
                </a:cubicBezTo>
                <a:cubicBezTo>
                  <a:pt x="1233" y="1234"/>
                  <a:pt x="1148" y="1077"/>
                  <a:pt x="1003" y="1004"/>
                </a:cubicBezTo>
                <a:cubicBezTo>
                  <a:pt x="919" y="968"/>
                  <a:pt x="834" y="931"/>
                  <a:pt x="749" y="907"/>
                </a:cubicBezTo>
                <a:cubicBezTo>
                  <a:pt x="665" y="883"/>
                  <a:pt x="604" y="859"/>
                  <a:pt x="556" y="847"/>
                </a:cubicBezTo>
                <a:cubicBezTo>
                  <a:pt x="520" y="835"/>
                  <a:pt x="484" y="811"/>
                  <a:pt x="459" y="774"/>
                </a:cubicBezTo>
                <a:cubicBezTo>
                  <a:pt x="435" y="750"/>
                  <a:pt x="423" y="714"/>
                  <a:pt x="423" y="678"/>
                </a:cubicBezTo>
                <a:cubicBezTo>
                  <a:pt x="423" y="617"/>
                  <a:pt x="447" y="569"/>
                  <a:pt x="484" y="545"/>
                </a:cubicBezTo>
                <a:cubicBezTo>
                  <a:pt x="544" y="508"/>
                  <a:pt x="604" y="496"/>
                  <a:pt x="665" y="496"/>
                </a:cubicBezTo>
                <a:cubicBezTo>
                  <a:pt x="749" y="496"/>
                  <a:pt x="834" y="521"/>
                  <a:pt x="907" y="557"/>
                </a:cubicBezTo>
                <a:cubicBezTo>
                  <a:pt x="943" y="569"/>
                  <a:pt x="979" y="581"/>
                  <a:pt x="1003" y="605"/>
                </a:cubicBezTo>
                <a:cubicBezTo>
                  <a:pt x="1018" y="614"/>
                  <a:pt x="1033" y="618"/>
                  <a:pt x="1047" y="618"/>
                </a:cubicBezTo>
                <a:cubicBezTo>
                  <a:pt x="1094" y="618"/>
                  <a:pt x="1136" y="579"/>
                  <a:pt x="1136" y="533"/>
                </a:cubicBezTo>
                <a:lnTo>
                  <a:pt x="1136" y="339"/>
                </a:lnTo>
                <a:cubicBezTo>
                  <a:pt x="1136" y="315"/>
                  <a:pt x="1124" y="291"/>
                  <a:pt x="1100" y="279"/>
                </a:cubicBezTo>
                <a:cubicBezTo>
                  <a:pt x="1052" y="255"/>
                  <a:pt x="1003" y="243"/>
                  <a:pt x="955" y="230"/>
                </a:cubicBezTo>
                <a:cubicBezTo>
                  <a:pt x="894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49" y="1"/>
                  <a:pt x="7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71"/>
          <p:cNvSpPr/>
          <p:nvPr/>
        </p:nvSpPr>
        <p:spPr>
          <a:xfrm>
            <a:off x="2117724" y="825682"/>
            <a:ext cx="115299" cy="200044"/>
          </a:xfrm>
          <a:custGeom>
            <a:avLst/>
            <a:gdLst/>
            <a:ahLst/>
            <a:cxnLst/>
            <a:rect l="l" t="t" r="r" b="b"/>
            <a:pathLst>
              <a:path w="1234" h="2141" extrusionOk="0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33" y="388"/>
                </a:cubicBezTo>
                <a:cubicBezTo>
                  <a:pt x="49" y="472"/>
                  <a:pt x="12" y="593"/>
                  <a:pt x="12" y="726"/>
                </a:cubicBezTo>
                <a:cubicBezTo>
                  <a:pt x="0" y="835"/>
                  <a:pt x="37" y="944"/>
                  <a:pt x="109" y="1028"/>
                </a:cubicBezTo>
                <a:cubicBezTo>
                  <a:pt x="194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1" y="1246"/>
                  <a:pt x="665" y="1282"/>
                  <a:pt x="738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6" y="1620"/>
                  <a:pt x="581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206" y="1536"/>
                  <a:pt x="158" y="1512"/>
                </a:cubicBezTo>
                <a:cubicBezTo>
                  <a:pt x="145" y="1506"/>
                  <a:pt x="132" y="1504"/>
                  <a:pt x="119" y="1504"/>
                </a:cubicBezTo>
                <a:cubicBezTo>
                  <a:pt x="74" y="1504"/>
                  <a:pt x="37" y="1537"/>
                  <a:pt x="37" y="1584"/>
                </a:cubicBezTo>
                <a:lnTo>
                  <a:pt x="37" y="1778"/>
                </a:lnTo>
                <a:cubicBezTo>
                  <a:pt x="37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4" y="2140"/>
                </a:lnTo>
                <a:cubicBezTo>
                  <a:pt x="750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28" y="1826"/>
                  <a:pt x="1112" y="1729"/>
                </a:cubicBezTo>
                <a:cubicBezTo>
                  <a:pt x="1185" y="1633"/>
                  <a:pt x="1233" y="1524"/>
                  <a:pt x="1233" y="1403"/>
                </a:cubicBezTo>
                <a:cubicBezTo>
                  <a:pt x="1233" y="1318"/>
                  <a:pt x="1209" y="1234"/>
                  <a:pt x="1173" y="1161"/>
                </a:cubicBezTo>
                <a:cubicBezTo>
                  <a:pt x="1124" y="1101"/>
                  <a:pt x="1076" y="1040"/>
                  <a:pt x="1004" y="1004"/>
                </a:cubicBezTo>
                <a:cubicBezTo>
                  <a:pt x="931" y="968"/>
                  <a:pt x="846" y="931"/>
                  <a:pt x="750" y="907"/>
                </a:cubicBezTo>
                <a:cubicBezTo>
                  <a:pt x="665" y="883"/>
                  <a:pt x="605" y="859"/>
                  <a:pt x="556" y="847"/>
                </a:cubicBezTo>
                <a:cubicBezTo>
                  <a:pt x="520" y="835"/>
                  <a:pt x="496" y="811"/>
                  <a:pt x="460" y="774"/>
                </a:cubicBezTo>
                <a:cubicBezTo>
                  <a:pt x="436" y="750"/>
                  <a:pt x="423" y="714"/>
                  <a:pt x="423" y="678"/>
                </a:cubicBezTo>
                <a:cubicBezTo>
                  <a:pt x="423" y="617"/>
                  <a:pt x="448" y="569"/>
                  <a:pt x="484" y="545"/>
                </a:cubicBezTo>
                <a:cubicBezTo>
                  <a:pt x="544" y="508"/>
                  <a:pt x="605" y="496"/>
                  <a:pt x="665" y="496"/>
                </a:cubicBezTo>
                <a:cubicBezTo>
                  <a:pt x="750" y="496"/>
                  <a:pt x="834" y="521"/>
                  <a:pt x="907" y="557"/>
                </a:cubicBezTo>
                <a:cubicBezTo>
                  <a:pt x="943" y="569"/>
                  <a:pt x="979" y="593"/>
                  <a:pt x="1016" y="605"/>
                </a:cubicBezTo>
                <a:cubicBezTo>
                  <a:pt x="1027" y="614"/>
                  <a:pt x="1040" y="618"/>
                  <a:pt x="1053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24" y="291"/>
                  <a:pt x="1100" y="279"/>
                </a:cubicBezTo>
                <a:cubicBezTo>
                  <a:pt x="1052" y="255"/>
                  <a:pt x="1004" y="243"/>
                  <a:pt x="955" y="230"/>
                </a:cubicBezTo>
                <a:cubicBezTo>
                  <a:pt x="895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50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71"/>
          <p:cNvSpPr txBox="1">
            <a:spLocks noGrp="1"/>
          </p:cNvSpPr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Implementasi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/>
          </p:nvPr>
        </p:nvSpPr>
        <p:spPr>
          <a:xfrm>
            <a:off x="251520" y="195486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179512" y="2787774"/>
            <a:ext cx="4464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/>
              <a:t>Gambar</a:t>
            </a:r>
            <a:r>
              <a:rPr lang="en-ID" dirty="0" smtClean="0"/>
              <a:t> </a:t>
            </a:r>
            <a:r>
              <a:rPr lang="en-ID" dirty="0" err="1" smtClean="0"/>
              <a:t>diatas</a:t>
            </a:r>
            <a:r>
              <a:rPr lang="en-ID" dirty="0" smtClean="0"/>
              <a:t> </a:t>
            </a:r>
            <a:r>
              <a:rPr lang="en-ID" dirty="0" err="1" smtClean="0"/>
              <a:t>merupakan</a:t>
            </a:r>
            <a:r>
              <a:rPr lang="en-ID" dirty="0" smtClean="0"/>
              <a:t> </a:t>
            </a:r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prediksi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i="1" dirty="0" smtClean="0"/>
              <a:t>dataset</a:t>
            </a:r>
            <a:r>
              <a:rPr lang="en-ID" dirty="0" smtClean="0"/>
              <a:t> bank yang </a:t>
            </a:r>
            <a:r>
              <a:rPr lang="en-ID" dirty="0" err="1" smtClean="0"/>
              <a:t>telah</a:t>
            </a:r>
            <a:r>
              <a:rPr lang="en-ID" dirty="0" smtClean="0"/>
              <a:t> </a:t>
            </a:r>
            <a:r>
              <a:rPr lang="en-ID" dirty="0" err="1" smtClean="0"/>
              <a:t>diolah</a:t>
            </a:r>
            <a:r>
              <a:rPr lang="en-ID" dirty="0" smtClean="0"/>
              <a:t> </a:t>
            </a:r>
            <a:r>
              <a:rPr lang="en-ID" dirty="0" err="1" smtClean="0"/>
              <a:t>menggunakan</a:t>
            </a:r>
            <a:r>
              <a:rPr lang="en-ID" dirty="0" smtClean="0"/>
              <a:t> </a:t>
            </a:r>
            <a:r>
              <a:rPr lang="en-ID" i="1" dirty="0" smtClean="0"/>
              <a:t>pipeline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algoritma</a:t>
            </a:r>
            <a:r>
              <a:rPr lang="en-ID" dirty="0" smtClean="0"/>
              <a:t> </a:t>
            </a:r>
            <a:r>
              <a:rPr lang="en-ID" i="1" dirty="0" smtClean="0"/>
              <a:t>Logistic </a:t>
            </a:r>
            <a:r>
              <a:rPr lang="en-ID" i="1" dirty="0" err="1" smtClean="0"/>
              <a:t>Reggresion</a:t>
            </a:r>
            <a:r>
              <a:rPr lang="en-ID" i="1" dirty="0" smtClean="0"/>
              <a:t>.</a:t>
            </a:r>
            <a:r>
              <a:rPr lang="en-ID" dirty="0" smtClean="0"/>
              <a:t> </a:t>
            </a:r>
          </a:p>
          <a:p>
            <a:endParaRPr lang="en-ID" dirty="0" smtClean="0"/>
          </a:p>
          <a:p>
            <a:r>
              <a:rPr lang="en-ID" dirty="0" smtClean="0"/>
              <a:t>Dari </a:t>
            </a:r>
            <a:r>
              <a:rPr lang="en-ID" dirty="0" err="1" smtClean="0"/>
              <a:t>hasil</a:t>
            </a:r>
            <a:r>
              <a:rPr lang="en-ID" dirty="0" smtClean="0"/>
              <a:t> yang </a:t>
            </a:r>
            <a:r>
              <a:rPr lang="en-ID" dirty="0" err="1" smtClean="0"/>
              <a:t>ditampilkan</a:t>
            </a:r>
            <a:r>
              <a:rPr lang="en-ID" dirty="0" smtClean="0"/>
              <a:t> </a:t>
            </a:r>
            <a:r>
              <a:rPr lang="en-ID" dirty="0" err="1" smtClean="0"/>
              <a:t>terdapat</a:t>
            </a:r>
            <a:r>
              <a:rPr lang="en-ID" dirty="0" smtClean="0"/>
              <a:t> </a:t>
            </a:r>
            <a:r>
              <a:rPr lang="en-ID" dirty="0" err="1" smtClean="0"/>
              <a:t>kolom</a:t>
            </a:r>
            <a:r>
              <a:rPr lang="en-ID" dirty="0" smtClean="0"/>
              <a:t> </a:t>
            </a:r>
            <a:r>
              <a:rPr lang="en-ID" i="1" dirty="0" smtClean="0"/>
              <a:t>feature</a:t>
            </a:r>
            <a:r>
              <a:rPr lang="en-ID" dirty="0" smtClean="0"/>
              <a:t>,</a:t>
            </a:r>
            <a:r>
              <a:rPr lang="en-ID" i="1" dirty="0" smtClean="0"/>
              <a:t> label, probability </a:t>
            </a:r>
            <a:r>
              <a:rPr lang="en-ID" i="1" dirty="0" err="1" smtClean="0"/>
              <a:t>serta</a:t>
            </a:r>
            <a:r>
              <a:rPr lang="en-ID" i="1" dirty="0" smtClean="0"/>
              <a:t> predicted label.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72000" y="0"/>
            <a:ext cx="2304256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15566"/>
            <a:ext cx="6012160" cy="1656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45"/>
          <p:cNvGrpSpPr/>
          <p:nvPr/>
        </p:nvGrpSpPr>
        <p:grpSpPr>
          <a:xfrm>
            <a:off x="6027614" y="1272692"/>
            <a:ext cx="2378082" cy="3178713"/>
            <a:chOff x="5593226" y="692187"/>
            <a:chExt cx="2812302" cy="3759121"/>
          </a:xfrm>
        </p:grpSpPr>
        <p:sp>
          <p:nvSpPr>
            <p:cNvPr id="1136" name="Google Shape;1136;p45"/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6248229" y="692187"/>
              <a:ext cx="358446" cy="162652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/>
          </p:nvPr>
        </p:nvSpPr>
        <p:spPr>
          <a:xfrm>
            <a:off x="251520" y="195486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179512" y="2859782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 smtClean="0"/>
              <a:t>Gambar</a:t>
            </a:r>
            <a:r>
              <a:rPr lang="en-ID" dirty="0" smtClean="0"/>
              <a:t> </a:t>
            </a:r>
            <a:r>
              <a:rPr lang="en-ID" dirty="0" err="1" smtClean="0"/>
              <a:t>diatas</a:t>
            </a:r>
            <a:r>
              <a:rPr lang="en-ID" dirty="0" smtClean="0"/>
              <a:t> </a:t>
            </a:r>
            <a:r>
              <a:rPr lang="en-ID" dirty="0" err="1" smtClean="0"/>
              <a:t>menunjukkan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</a:t>
            </a:r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prediksi</a:t>
            </a:r>
            <a:r>
              <a:rPr lang="en-ID" dirty="0" smtClean="0"/>
              <a:t>. </a:t>
            </a:r>
            <a:r>
              <a:rPr lang="en-ID" dirty="0" err="1" smtClean="0"/>
              <a:t>Dimana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label ‘no’ </a:t>
            </a:r>
            <a:r>
              <a:rPr lang="en-ID" dirty="0" err="1" smtClean="0"/>
              <a:t>diprediksi</a:t>
            </a:r>
            <a:r>
              <a:rPr lang="en-ID" dirty="0" smtClean="0"/>
              <a:t> ‘no’ </a:t>
            </a:r>
            <a:r>
              <a:rPr lang="en-ID" dirty="0" err="1" smtClean="0"/>
              <a:t>adalah</a:t>
            </a:r>
            <a:r>
              <a:rPr lang="en-ID" dirty="0" smtClean="0"/>
              <a:t> 10780, </a:t>
            </a:r>
            <a:r>
              <a:rPr lang="en-ID" dirty="0" err="1" smtClean="0"/>
              <a:t>jumlah</a:t>
            </a:r>
            <a:r>
              <a:rPr lang="en-ID" dirty="0" smtClean="0"/>
              <a:t> label ‘no’ </a:t>
            </a:r>
            <a:r>
              <a:rPr lang="en-ID" dirty="0" err="1" smtClean="0"/>
              <a:t>namun</a:t>
            </a:r>
            <a:r>
              <a:rPr lang="en-ID" dirty="0" smtClean="0"/>
              <a:t> </a:t>
            </a:r>
            <a:r>
              <a:rPr lang="en-ID" dirty="0" err="1" smtClean="0"/>
              <a:t>diprediksi</a:t>
            </a:r>
            <a:r>
              <a:rPr lang="en-ID" dirty="0" smtClean="0"/>
              <a:t> ‘yes’ </a:t>
            </a:r>
            <a:r>
              <a:rPr lang="en-ID" dirty="0" err="1" smtClean="0"/>
              <a:t>adalah</a:t>
            </a:r>
            <a:r>
              <a:rPr lang="en-ID" dirty="0" smtClean="0"/>
              <a:t> 269, </a:t>
            </a:r>
            <a:r>
              <a:rPr lang="en-ID" dirty="0" err="1" smtClean="0"/>
              <a:t>jumlah</a:t>
            </a:r>
            <a:r>
              <a:rPr lang="en-ID" dirty="0" smtClean="0"/>
              <a:t> label ‘yes’ </a:t>
            </a:r>
            <a:r>
              <a:rPr lang="en-ID" dirty="0" err="1" smtClean="0"/>
              <a:t>diprediksi</a:t>
            </a:r>
            <a:r>
              <a:rPr lang="en-ID" dirty="0" smtClean="0"/>
              <a:t> ‘yes’ </a:t>
            </a:r>
            <a:r>
              <a:rPr lang="en-ID" dirty="0" err="1" smtClean="0"/>
              <a:t>adalah</a:t>
            </a:r>
            <a:r>
              <a:rPr lang="en-ID" dirty="0" smtClean="0"/>
              <a:t> 463 </a:t>
            </a:r>
            <a:r>
              <a:rPr lang="en-ID" dirty="0" err="1" smtClean="0"/>
              <a:t>serta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label ‘</a:t>
            </a:r>
            <a:r>
              <a:rPr lang="en-ID" dirty="0" err="1" smtClean="0"/>
              <a:t>yes’namun</a:t>
            </a:r>
            <a:r>
              <a:rPr lang="en-ID" dirty="0" smtClean="0"/>
              <a:t> </a:t>
            </a:r>
            <a:r>
              <a:rPr lang="en-ID" dirty="0" err="1" smtClean="0"/>
              <a:t>diprediksi</a:t>
            </a:r>
            <a:r>
              <a:rPr lang="en-ID" dirty="0" smtClean="0"/>
              <a:t> ‘no’ </a:t>
            </a:r>
            <a:r>
              <a:rPr lang="en-ID" dirty="0" err="1" smtClean="0"/>
              <a:t>adalah</a:t>
            </a:r>
            <a:r>
              <a:rPr lang="en-ID" dirty="0" smtClean="0"/>
              <a:t> 933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72000" y="0"/>
            <a:ext cx="2304256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1135;p45"/>
          <p:cNvGrpSpPr/>
          <p:nvPr/>
        </p:nvGrpSpPr>
        <p:grpSpPr>
          <a:xfrm>
            <a:off x="6027614" y="1275606"/>
            <a:ext cx="2378081" cy="3175799"/>
            <a:chOff x="5593226" y="695633"/>
            <a:chExt cx="2812301" cy="3755675"/>
          </a:xfrm>
        </p:grpSpPr>
        <p:sp>
          <p:nvSpPr>
            <p:cNvPr id="1136" name="Google Shape;1136;p45"/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6256199" y="695633"/>
              <a:ext cx="358446" cy="162653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20" y="771550"/>
            <a:ext cx="5688632" cy="187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/>
          </p:nvPr>
        </p:nvSpPr>
        <p:spPr>
          <a:xfrm>
            <a:off x="251520" y="195486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179512" y="2859782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 smtClean="0">
                <a:solidFill>
                  <a:schemeClr val="tx1"/>
                </a:solidFill>
              </a:rPr>
              <a:t>Sistem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ini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juga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memiliki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tingkat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keakuratan</a:t>
            </a:r>
            <a:r>
              <a:rPr lang="en-ID" b="1" dirty="0" smtClean="0">
                <a:solidFill>
                  <a:schemeClr val="tx1"/>
                </a:solidFill>
              </a:rPr>
              <a:t> yang </a:t>
            </a:r>
            <a:r>
              <a:rPr lang="en-ID" b="1" dirty="0" err="1" smtClean="0">
                <a:solidFill>
                  <a:schemeClr val="tx1"/>
                </a:solidFill>
              </a:rPr>
              <a:t>memuaskan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yaitu</a:t>
            </a:r>
            <a:r>
              <a:rPr lang="en-ID" b="1" dirty="0" smtClean="0">
                <a:solidFill>
                  <a:schemeClr val="tx1"/>
                </a:solidFill>
              </a:rPr>
              <a:t> </a:t>
            </a:r>
            <a:r>
              <a:rPr lang="en-ID" b="1" dirty="0" err="1" smtClean="0">
                <a:solidFill>
                  <a:schemeClr val="tx1"/>
                </a:solidFill>
              </a:rPr>
              <a:t>sekitar</a:t>
            </a:r>
            <a:r>
              <a:rPr lang="en-ID" b="1" dirty="0" smtClean="0">
                <a:solidFill>
                  <a:schemeClr val="tx1"/>
                </a:solidFill>
              </a:rPr>
              <a:t> 91%.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2000" y="0"/>
            <a:ext cx="2232248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oogle Shape;1135;p45"/>
          <p:cNvGrpSpPr/>
          <p:nvPr/>
        </p:nvGrpSpPr>
        <p:grpSpPr>
          <a:xfrm>
            <a:off x="6027614" y="1275606"/>
            <a:ext cx="2378081" cy="3175799"/>
            <a:chOff x="5593226" y="695633"/>
            <a:chExt cx="2812301" cy="3755675"/>
          </a:xfrm>
        </p:grpSpPr>
        <p:sp>
          <p:nvSpPr>
            <p:cNvPr id="1136" name="Google Shape;1136;p45"/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6256199" y="695633"/>
              <a:ext cx="358446" cy="162653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15566"/>
            <a:ext cx="5940152" cy="144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520600" cy="572700"/>
          </a:xfrm>
        </p:spPr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29" name="Picture 28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899592" y="987574"/>
            <a:ext cx="2089052" cy="2084753"/>
          </a:xfrm>
          <a:prstGeom prst="rect">
            <a:avLst/>
          </a:prstGeom>
        </p:spPr>
      </p:pic>
      <p:grpSp>
        <p:nvGrpSpPr>
          <p:cNvPr id="3" name="Google Shape;1253;p47"/>
          <p:cNvGrpSpPr/>
          <p:nvPr/>
        </p:nvGrpSpPr>
        <p:grpSpPr>
          <a:xfrm>
            <a:off x="6732240" y="3147814"/>
            <a:ext cx="2963267" cy="2283718"/>
            <a:chOff x="6596575" y="1370725"/>
            <a:chExt cx="1792851" cy="1344579"/>
          </a:xfrm>
        </p:grpSpPr>
        <p:sp>
          <p:nvSpPr>
            <p:cNvPr id="4" name="Google Shape;1254;p47"/>
            <p:cNvSpPr/>
            <p:nvPr/>
          </p:nvSpPr>
          <p:spPr>
            <a:xfrm>
              <a:off x="7861988" y="1380295"/>
              <a:ext cx="375840" cy="479153"/>
            </a:xfrm>
            <a:custGeom>
              <a:avLst/>
              <a:gdLst/>
              <a:ahLst/>
              <a:cxnLst/>
              <a:rect l="l" t="t" r="r" b="b"/>
              <a:pathLst>
                <a:path w="3456" h="4406" extrusionOk="0">
                  <a:moveTo>
                    <a:pt x="1512" y="1"/>
                  </a:moveTo>
                  <a:cubicBezTo>
                    <a:pt x="786" y="1"/>
                    <a:pt x="0" y="695"/>
                    <a:pt x="0" y="695"/>
                  </a:cubicBezTo>
                  <a:lnTo>
                    <a:pt x="154" y="1156"/>
                  </a:lnTo>
                  <a:cubicBezTo>
                    <a:pt x="290" y="1120"/>
                    <a:pt x="397" y="1103"/>
                    <a:pt x="480" y="1103"/>
                  </a:cubicBezTo>
                  <a:cubicBezTo>
                    <a:pt x="1124" y="1103"/>
                    <a:pt x="333" y="2098"/>
                    <a:pt x="451" y="2571"/>
                  </a:cubicBezTo>
                  <a:cubicBezTo>
                    <a:pt x="544" y="2940"/>
                    <a:pt x="954" y="3001"/>
                    <a:pt x="1364" y="3319"/>
                  </a:cubicBezTo>
                  <a:cubicBezTo>
                    <a:pt x="1774" y="3647"/>
                    <a:pt x="1436" y="4406"/>
                    <a:pt x="1436" y="4406"/>
                  </a:cubicBezTo>
                  <a:lnTo>
                    <a:pt x="3455" y="3585"/>
                  </a:lnTo>
                  <a:cubicBezTo>
                    <a:pt x="3137" y="3421"/>
                    <a:pt x="2891" y="3145"/>
                    <a:pt x="2778" y="2806"/>
                  </a:cubicBezTo>
                  <a:cubicBezTo>
                    <a:pt x="2707" y="2581"/>
                    <a:pt x="2686" y="2355"/>
                    <a:pt x="2707" y="2119"/>
                  </a:cubicBezTo>
                  <a:cubicBezTo>
                    <a:pt x="2737" y="1730"/>
                    <a:pt x="2737" y="746"/>
                    <a:pt x="2112" y="213"/>
                  </a:cubicBezTo>
                  <a:cubicBezTo>
                    <a:pt x="1931" y="60"/>
                    <a:pt x="1724" y="1"/>
                    <a:pt x="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5;p47"/>
            <p:cNvSpPr/>
            <p:nvPr/>
          </p:nvSpPr>
          <p:spPr>
            <a:xfrm>
              <a:off x="7808483" y="1428471"/>
              <a:ext cx="106031" cy="105488"/>
            </a:xfrm>
            <a:custGeom>
              <a:avLst/>
              <a:gdLst/>
              <a:ahLst/>
              <a:cxnLst/>
              <a:rect l="l" t="t" r="r" b="b"/>
              <a:pathLst>
                <a:path w="975" h="970" extrusionOk="0">
                  <a:moveTo>
                    <a:pt x="416" y="1"/>
                  </a:moveTo>
                  <a:cubicBezTo>
                    <a:pt x="204" y="1"/>
                    <a:pt x="0" y="149"/>
                    <a:pt x="0" y="149"/>
                  </a:cubicBezTo>
                  <a:cubicBezTo>
                    <a:pt x="0" y="149"/>
                    <a:pt x="180" y="969"/>
                    <a:pt x="521" y="969"/>
                  </a:cubicBezTo>
                  <a:cubicBezTo>
                    <a:pt x="525" y="969"/>
                    <a:pt x="529" y="969"/>
                    <a:pt x="533" y="969"/>
                  </a:cubicBezTo>
                  <a:cubicBezTo>
                    <a:pt x="882" y="949"/>
                    <a:pt x="974" y="703"/>
                    <a:pt x="790" y="282"/>
                  </a:cubicBezTo>
                  <a:cubicBezTo>
                    <a:pt x="700" y="66"/>
                    <a:pt x="556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6;p47"/>
            <p:cNvSpPr/>
            <p:nvPr/>
          </p:nvSpPr>
          <p:spPr>
            <a:xfrm>
              <a:off x="7595551" y="1637487"/>
              <a:ext cx="158340" cy="325598"/>
            </a:xfrm>
            <a:custGeom>
              <a:avLst/>
              <a:gdLst/>
              <a:ahLst/>
              <a:cxnLst/>
              <a:rect l="l" t="t" r="r" b="b"/>
              <a:pathLst>
                <a:path w="1456" h="2994" extrusionOk="0">
                  <a:moveTo>
                    <a:pt x="1323" y="1"/>
                  </a:moveTo>
                  <a:lnTo>
                    <a:pt x="0" y="944"/>
                  </a:lnTo>
                  <a:lnTo>
                    <a:pt x="31" y="2881"/>
                  </a:lnTo>
                  <a:lnTo>
                    <a:pt x="1456" y="2994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7;p47"/>
            <p:cNvSpPr/>
            <p:nvPr/>
          </p:nvSpPr>
          <p:spPr>
            <a:xfrm>
              <a:off x="7595551" y="1731121"/>
              <a:ext cx="111577" cy="119408"/>
            </a:xfrm>
            <a:custGeom>
              <a:avLst/>
              <a:gdLst/>
              <a:ahLst/>
              <a:cxnLst/>
              <a:rect l="l" t="t" r="r" b="b"/>
              <a:pathLst>
                <a:path w="1026" h="1098" extrusionOk="0">
                  <a:moveTo>
                    <a:pt x="1025" y="1"/>
                  </a:moveTo>
                  <a:lnTo>
                    <a:pt x="0" y="83"/>
                  </a:lnTo>
                  <a:lnTo>
                    <a:pt x="10" y="109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8;p47"/>
            <p:cNvSpPr/>
            <p:nvPr/>
          </p:nvSpPr>
          <p:spPr>
            <a:xfrm>
              <a:off x="7446129" y="1404655"/>
              <a:ext cx="352241" cy="378341"/>
            </a:xfrm>
            <a:custGeom>
              <a:avLst/>
              <a:gdLst/>
              <a:ahLst/>
              <a:cxnLst/>
              <a:rect l="l" t="t" r="r" b="b"/>
              <a:pathLst>
                <a:path w="3239" h="3479" extrusionOk="0">
                  <a:moveTo>
                    <a:pt x="1579" y="0"/>
                  </a:moveTo>
                  <a:cubicBezTo>
                    <a:pt x="1287" y="0"/>
                    <a:pt x="983" y="87"/>
                    <a:pt x="708" y="265"/>
                  </a:cubicBezTo>
                  <a:cubicBezTo>
                    <a:pt x="585" y="348"/>
                    <a:pt x="482" y="471"/>
                    <a:pt x="441" y="624"/>
                  </a:cubicBezTo>
                  <a:cubicBezTo>
                    <a:pt x="298" y="1055"/>
                    <a:pt x="1" y="1947"/>
                    <a:pt x="103" y="2439"/>
                  </a:cubicBezTo>
                  <a:cubicBezTo>
                    <a:pt x="220" y="3050"/>
                    <a:pt x="621" y="3478"/>
                    <a:pt x="1360" y="3478"/>
                  </a:cubicBezTo>
                  <a:cubicBezTo>
                    <a:pt x="1401" y="3478"/>
                    <a:pt x="1444" y="3477"/>
                    <a:pt x="1487" y="3474"/>
                  </a:cubicBezTo>
                  <a:cubicBezTo>
                    <a:pt x="1487" y="3474"/>
                    <a:pt x="2481" y="3413"/>
                    <a:pt x="2830" y="2213"/>
                  </a:cubicBezTo>
                  <a:cubicBezTo>
                    <a:pt x="3238" y="789"/>
                    <a:pt x="2460" y="0"/>
                    <a:pt x="157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9;p47"/>
            <p:cNvSpPr/>
            <p:nvPr/>
          </p:nvSpPr>
          <p:spPr>
            <a:xfrm>
              <a:off x="7495175" y="1373009"/>
              <a:ext cx="446093" cy="386063"/>
            </a:xfrm>
            <a:custGeom>
              <a:avLst/>
              <a:gdLst/>
              <a:ahLst/>
              <a:cxnLst/>
              <a:rect l="l" t="t" r="r" b="b"/>
              <a:pathLst>
                <a:path w="4102" h="3550" extrusionOk="0">
                  <a:moveTo>
                    <a:pt x="1374" y="0"/>
                  </a:moveTo>
                  <a:cubicBezTo>
                    <a:pt x="264" y="0"/>
                    <a:pt x="1" y="854"/>
                    <a:pt x="1" y="854"/>
                  </a:cubicBezTo>
                  <a:cubicBezTo>
                    <a:pt x="636" y="977"/>
                    <a:pt x="1272" y="1069"/>
                    <a:pt x="1907" y="1110"/>
                  </a:cubicBezTo>
                  <a:cubicBezTo>
                    <a:pt x="1702" y="1930"/>
                    <a:pt x="2010" y="2392"/>
                    <a:pt x="2010" y="2392"/>
                  </a:cubicBezTo>
                  <a:lnTo>
                    <a:pt x="2297" y="3550"/>
                  </a:lnTo>
                  <a:cubicBezTo>
                    <a:pt x="3814" y="2935"/>
                    <a:pt x="4101" y="710"/>
                    <a:pt x="2215" y="136"/>
                  </a:cubicBezTo>
                  <a:cubicBezTo>
                    <a:pt x="1891" y="40"/>
                    <a:pt x="1613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60;p47"/>
            <p:cNvSpPr/>
            <p:nvPr/>
          </p:nvSpPr>
          <p:spPr>
            <a:xfrm>
              <a:off x="7683638" y="1591813"/>
              <a:ext cx="143876" cy="123431"/>
            </a:xfrm>
            <a:custGeom>
              <a:avLst/>
              <a:gdLst/>
              <a:ahLst/>
              <a:cxnLst/>
              <a:rect l="l" t="t" r="r" b="b"/>
              <a:pathLst>
                <a:path w="1323" h="1135" extrusionOk="0">
                  <a:moveTo>
                    <a:pt x="678" y="1"/>
                  </a:moveTo>
                  <a:cubicBezTo>
                    <a:pt x="306" y="1"/>
                    <a:pt x="1" y="378"/>
                    <a:pt x="154" y="769"/>
                  </a:cubicBezTo>
                  <a:cubicBezTo>
                    <a:pt x="243" y="1011"/>
                    <a:pt x="463" y="1135"/>
                    <a:pt x="683" y="1135"/>
                  </a:cubicBezTo>
                  <a:cubicBezTo>
                    <a:pt x="891" y="1135"/>
                    <a:pt x="1100" y="1024"/>
                    <a:pt x="1200" y="800"/>
                  </a:cubicBezTo>
                  <a:cubicBezTo>
                    <a:pt x="1323" y="513"/>
                    <a:pt x="1200" y="185"/>
                    <a:pt x="912" y="51"/>
                  </a:cubicBezTo>
                  <a:cubicBezTo>
                    <a:pt x="834" y="17"/>
                    <a:pt x="755" y="1"/>
                    <a:pt x="67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1;p47"/>
            <p:cNvSpPr/>
            <p:nvPr/>
          </p:nvSpPr>
          <p:spPr>
            <a:xfrm>
              <a:off x="7420464" y="1370725"/>
              <a:ext cx="325706" cy="156383"/>
            </a:xfrm>
            <a:custGeom>
              <a:avLst/>
              <a:gdLst/>
              <a:ahLst/>
              <a:cxnLst/>
              <a:rect l="l" t="t" r="r" b="b"/>
              <a:pathLst>
                <a:path w="2995" h="1438" extrusionOk="0">
                  <a:moveTo>
                    <a:pt x="1730" y="1"/>
                  </a:moveTo>
                  <a:cubicBezTo>
                    <a:pt x="1270" y="1"/>
                    <a:pt x="589" y="69"/>
                    <a:pt x="206" y="475"/>
                  </a:cubicBezTo>
                  <a:cubicBezTo>
                    <a:pt x="1" y="690"/>
                    <a:pt x="155" y="1029"/>
                    <a:pt x="472" y="1080"/>
                  </a:cubicBezTo>
                  <a:lnTo>
                    <a:pt x="2410" y="1428"/>
                  </a:lnTo>
                  <a:cubicBezTo>
                    <a:pt x="2437" y="1434"/>
                    <a:pt x="2465" y="1437"/>
                    <a:pt x="2492" y="1437"/>
                  </a:cubicBezTo>
                  <a:cubicBezTo>
                    <a:pt x="2649" y="1437"/>
                    <a:pt x="2798" y="1341"/>
                    <a:pt x="2851" y="1193"/>
                  </a:cubicBezTo>
                  <a:lnTo>
                    <a:pt x="2953" y="895"/>
                  </a:lnTo>
                  <a:cubicBezTo>
                    <a:pt x="2994" y="742"/>
                    <a:pt x="2933" y="577"/>
                    <a:pt x="2799" y="485"/>
                  </a:cubicBezTo>
                  <a:lnTo>
                    <a:pt x="2410" y="157"/>
                  </a:lnTo>
                  <a:cubicBezTo>
                    <a:pt x="2318" y="96"/>
                    <a:pt x="2215" y="44"/>
                    <a:pt x="2102" y="14"/>
                  </a:cubicBezTo>
                  <a:cubicBezTo>
                    <a:pt x="2017" y="8"/>
                    <a:pt x="1886" y="1"/>
                    <a:pt x="1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62;p47"/>
            <p:cNvSpPr/>
            <p:nvPr/>
          </p:nvSpPr>
          <p:spPr>
            <a:xfrm>
              <a:off x="6727075" y="1872712"/>
              <a:ext cx="449355" cy="397046"/>
            </a:xfrm>
            <a:custGeom>
              <a:avLst/>
              <a:gdLst/>
              <a:ahLst/>
              <a:cxnLst/>
              <a:rect l="l" t="t" r="r" b="b"/>
              <a:pathLst>
                <a:path w="4132" h="3651" extrusionOk="0">
                  <a:moveTo>
                    <a:pt x="349" y="1"/>
                  </a:moveTo>
                  <a:lnTo>
                    <a:pt x="0" y="872"/>
                  </a:lnTo>
                  <a:lnTo>
                    <a:pt x="2717" y="3445"/>
                  </a:lnTo>
                  <a:cubicBezTo>
                    <a:pt x="2860" y="3584"/>
                    <a:pt x="3042" y="3650"/>
                    <a:pt x="3222" y="3650"/>
                  </a:cubicBezTo>
                  <a:cubicBezTo>
                    <a:pt x="3480" y="3650"/>
                    <a:pt x="3736" y="3514"/>
                    <a:pt x="3875" y="3261"/>
                  </a:cubicBezTo>
                  <a:lnTo>
                    <a:pt x="4132" y="2543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3;p47"/>
            <p:cNvSpPr/>
            <p:nvPr/>
          </p:nvSpPr>
          <p:spPr>
            <a:xfrm>
              <a:off x="6596575" y="1810508"/>
              <a:ext cx="205320" cy="180199"/>
            </a:xfrm>
            <a:custGeom>
              <a:avLst/>
              <a:gdLst/>
              <a:ahLst/>
              <a:cxnLst/>
              <a:rect l="l" t="t" r="r" b="b"/>
              <a:pathLst>
                <a:path w="1888" h="1657" extrusionOk="0">
                  <a:moveTo>
                    <a:pt x="943" y="1"/>
                  </a:moveTo>
                  <a:cubicBezTo>
                    <a:pt x="784" y="1"/>
                    <a:pt x="624" y="46"/>
                    <a:pt x="483" y="142"/>
                  </a:cubicBezTo>
                  <a:cubicBezTo>
                    <a:pt x="103" y="398"/>
                    <a:pt x="1" y="911"/>
                    <a:pt x="257" y="1290"/>
                  </a:cubicBezTo>
                  <a:cubicBezTo>
                    <a:pt x="418" y="1528"/>
                    <a:pt x="683" y="1657"/>
                    <a:pt x="952" y="1657"/>
                  </a:cubicBezTo>
                  <a:cubicBezTo>
                    <a:pt x="1113" y="1657"/>
                    <a:pt x="1274" y="1611"/>
                    <a:pt x="1416" y="1516"/>
                  </a:cubicBezTo>
                  <a:cubicBezTo>
                    <a:pt x="1785" y="1259"/>
                    <a:pt x="1887" y="737"/>
                    <a:pt x="1631" y="368"/>
                  </a:cubicBezTo>
                  <a:cubicBezTo>
                    <a:pt x="1470" y="130"/>
                    <a:pt x="1209" y="1"/>
                    <a:pt x="943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64;p47"/>
            <p:cNvSpPr/>
            <p:nvPr/>
          </p:nvSpPr>
          <p:spPr>
            <a:xfrm>
              <a:off x="6601034" y="1746346"/>
              <a:ext cx="121691" cy="107554"/>
            </a:xfrm>
            <a:custGeom>
              <a:avLst/>
              <a:gdLst/>
              <a:ahLst/>
              <a:cxnLst/>
              <a:rect l="l" t="t" r="r" b="b"/>
              <a:pathLst>
                <a:path w="1119" h="989" extrusionOk="0">
                  <a:moveTo>
                    <a:pt x="153" y="0"/>
                  </a:moveTo>
                  <a:cubicBezTo>
                    <a:pt x="110" y="0"/>
                    <a:pt x="67" y="19"/>
                    <a:pt x="42" y="55"/>
                  </a:cubicBezTo>
                  <a:cubicBezTo>
                    <a:pt x="1" y="107"/>
                    <a:pt x="11" y="178"/>
                    <a:pt x="62" y="219"/>
                  </a:cubicBezTo>
                  <a:lnTo>
                    <a:pt x="903" y="988"/>
                  </a:lnTo>
                  <a:lnTo>
                    <a:pt x="1118" y="619"/>
                  </a:lnTo>
                  <a:lnTo>
                    <a:pt x="237" y="25"/>
                  </a:lnTo>
                  <a:cubicBezTo>
                    <a:pt x="212" y="8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5;p47"/>
            <p:cNvSpPr/>
            <p:nvPr/>
          </p:nvSpPr>
          <p:spPr>
            <a:xfrm>
              <a:off x="6978831" y="1979722"/>
              <a:ext cx="468495" cy="289384"/>
            </a:xfrm>
            <a:custGeom>
              <a:avLst/>
              <a:gdLst/>
              <a:ahLst/>
              <a:cxnLst/>
              <a:rect l="l" t="t" r="r" b="b"/>
              <a:pathLst>
                <a:path w="4308" h="2661" extrusionOk="0">
                  <a:moveTo>
                    <a:pt x="4308" y="1"/>
                  </a:moveTo>
                  <a:lnTo>
                    <a:pt x="822" y="1282"/>
                  </a:lnTo>
                  <a:cubicBezTo>
                    <a:pt x="822" y="1282"/>
                    <a:pt x="1" y="2661"/>
                    <a:pt x="899" y="2661"/>
                  </a:cubicBezTo>
                  <a:cubicBezTo>
                    <a:pt x="953" y="2661"/>
                    <a:pt x="1012" y="2656"/>
                    <a:pt x="1079" y="2646"/>
                  </a:cubicBezTo>
                  <a:cubicBezTo>
                    <a:pt x="2268" y="2461"/>
                    <a:pt x="4144" y="1651"/>
                    <a:pt x="4144" y="1651"/>
                  </a:cubicBezTo>
                  <a:lnTo>
                    <a:pt x="4308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6;p47"/>
            <p:cNvSpPr/>
            <p:nvPr/>
          </p:nvSpPr>
          <p:spPr>
            <a:xfrm>
              <a:off x="7168490" y="1938941"/>
              <a:ext cx="412598" cy="355286"/>
            </a:xfrm>
            <a:custGeom>
              <a:avLst/>
              <a:gdLst/>
              <a:ahLst/>
              <a:cxnLst/>
              <a:rect l="l" t="t" r="r" b="b"/>
              <a:pathLst>
                <a:path w="3794" h="3267" extrusionOk="0">
                  <a:moveTo>
                    <a:pt x="2925" y="0"/>
                  </a:moveTo>
                  <a:cubicBezTo>
                    <a:pt x="2824" y="0"/>
                    <a:pt x="2705" y="11"/>
                    <a:pt x="2564" y="37"/>
                  </a:cubicBezTo>
                  <a:cubicBezTo>
                    <a:pt x="1436" y="263"/>
                    <a:pt x="1" y="1011"/>
                    <a:pt x="1" y="1011"/>
                  </a:cubicBezTo>
                  <a:lnTo>
                    <a:pt x="1303" y="3267"/>
                  </a:lnTo>
                  <a:lnTo>
                    <a:pt x="3794" y="2334"/>
                  </a:lnTo>
                  <a:lnTo>
                    <a:pt x="3476" y="304"/>
                  </a:lnTo>
                  <a:cubicBezTo>
                    <a:pt x="3476" y="304"/>
                    <a:pt x="3454" y="0"/>
                    <a:pt x="2925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7;p47"/>
            <p:cNvSpPr/>
            <p:nvPr/>
          </p:nvSpPr>
          <p:spPr>
            <a:xfrm>
              <a:off x="7439495" y="1899465"/>
              <a:ext cx="521782" cy="650108"/>
            </a:xfrm>
            <a:custGeom>
              <a:avLst/>
              <a:gdLst/>
              <a:ahLst/>
              <a:cxnLst/>
              <a:rect l="l" t="t" r="r" b="b"/>
              <a:pathLst>
                <a:path w="4798" h="5978" extrusionOk="0">
                  <a:moveTo>
                    <a:pt x="2471" y="1"/>
                  </a:moveTo>
                  <a:lnTo>
                    <a:pt x="185" y="390"/>
                  </a:lnTo>
                  <a:cubicBezTo>
                    <a:pt x="185" y="390"/>
                    <a:pt x="0" y="3742"/>
                    <a:pt x="390" y="5454"/>
                  </a:cubicBezTo>
                  <a:cubicBezTo>
                    <a:pt x="448" y="5738"/>
                    <a:pt x="693" y="5938"/>
                    <a:pt x="983" y="5938"/>
                  </a:cubicBezTo>
                  <a:cubicBezTo>
                    <a:pt x="997" y="5938"/>
                    <a:pt x="1011" y="5937"/>
                    <a:pt x="1025" y="5936"/>
                  </a:cubicBezTo>
                  <a:lnTo>
                    <a:pt x="4326" y="5977"/>
                  </a:lnTo>
                  <a:cubicBezTo>
                    <a:pt x="4623" y="5731"/>
                    <a:pt x="4798" y="5362"/>
                    <a:pt x="4798" y="4973"/>
                  </a:cubicBezTo>
                  <a:lnTo>
                    <a:pt x="4552" y="441"/>
                  </a:lnTo>
                  <a:cubicBezTo>
                    <a:pt x="4562" y="298"/>
                    <a:pt x="4029" y="134"/>
                    <a:pt x="3885" y="113"/>
                  </a:cubicBezTo>
                  <a:lnTo>
                    <a:pt x="2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8;p47"/>
            <p:cNvSpPr/>
            <p:nvPr/>
          </p:nvSpPr>
          <p:spPr>
            <a:xfrm>
              <a:off x="7455046" y="2097933"/>
              <a:ext cx="1196" cy="140614"/>
            </a:xfrm>
            <a:custGeom>
              <a:avLst/>
              <a:gdLst/>
              <a:ahLst/>
              <a:cxnLst/>
              <a:rect l="l" t="t" r="r" b="b"/>
              <a:pathLst>
                <a:path w="11" h="1293" fill="none" extrusionOk="0">
                  <a:moveTo>
                    <a:pt x="11" y="1292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9;p47"/>
            <p:cNvSpPr/>
            <p:nvPr/>
          </p:nvSpPr>
          <p:spPr>
            <a:xfrm>
              <a:off x="7546505" y="1896094"/>
              <a:ext cx="259804" cy="132022"/>
            </a:xfrm>
            <a:custGeom>
              <a:avLst/>
              <a:gdLst/>
              <a:ahLst/>
              <a:cxnLst/>
              <a:rect l="l" t="t" r="r" b="b"/>
              <a:pathLst>
                <a:path w="2389" h="1214" extrusionOk="0">
                  <a:moveTo>
                    <a:pt x="1364" y="1"/>
                  </a:moveTo>
                  <a:lnTo>
                    <a:pt x="0" y="278"/>
                  </a:lnTo>
                  <a:cubicBezTo>
                    <a:pt x="0" y="278"/>
                    <a:pt x="0" y="1213"/>
                    <a:pt x="1011" y="1213"/>
                  </a:cubicBezTo>
                  <a:cubicBezTo>
                    <a:pt x="1042" y="1213"/>
                    <a:pt x="1074" y="1212"/>
                    <a:pt x="1107" y="1211"/>
                  </a:cubicBezTo>
                  <a:cubicBezTo>
                    <a:pt x="2214" y="1139"/>
                    <a:pt x="2389" y="103"/>
                    <a:pt x="2389" y="103"/>
                  </a:cubicBezTo>
                  <a:lnTo>
                    <a:pt x="1364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0;p47"/>
            <p:cNvSpPr/>
            <p:nvPr/>
          </p:nvSpPr>
          <p:spPr>
            <a:xfrm>
              <a:off x="7871993" y="1952208"/>
              <a:ext cx="481763" cy="464689"/>
            </a:xfrm>
            <a:custGeom>
              <a:avLst/>
              <a:gdLst/>
              <a:ahLst/>
              <a:cxnLst/>
              <a:rect l="l" t="t" r="r" b="b"/>
              <a:pathLst>
                <a:path w="4430" h="4273" extrusionOk="0">
                  <a:moveTo>
                    <a:pt x="426" y="1"/>
                  </a:moveTo>
                  <a:cubicBezTo>
                    <a:pt x="338" y="1"/>
                    <a:pt x="269" y="28"/>
                    <a:pt x="226" y="90"/>
                  </a:cubicBezTo>
                  <a:cubicBezTo>
                    <a:pt x="1" y="407"/>
                    <a:pt x="862" y="2150"/>
                    <a:pt x="1149" y="2417"/>
                  </a:cubicBezTo>
                  <a:lnTo>
                    <a:pt x="3199" y="4272"/>
                  </a:lnTo>
                  <a:lnTo>
                    <a:pt x="4029" y="4016"/>
                  </a:lnTo>
                  <a:lnTo>
                    <a:pt x="4429" y="3247"/>
                  </a:lnTo>
                  <a:lnTo>
                    <a:pt x="2430" y="1320"/>
                  </a:lnTo>
                  <a:cubicBezTo>
                    <a:pt x="2149" y="969"/>
                    <a:pt x="951" y="1"/>
                    <a:pt x="42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1;p47"/>
            <p:cNvSpPr/>
            <p:nvPr/>
          </p:nvSpPr>
          <p:spPr>
            <a:xfrm>
              <a:off x="7766071" y="1908382"/>
              <a:ext cx="459469" cy="400309"/>
            </a:xfrm>
            <a:custGeom>
              <a:avLst/>
              <a:gdLst/>
              <a:ahLst/>
              <a:cxnLst/>
              <a:rect l="l" t="t" r="r" b="b"/>
              <a:pathLst>
                <a:path w="4225" h="3681" extrusionOk="0">
                  <a:moveTo>
                    <a:pt x="370" y="1"/>
                  </a:moveTo>
                  <a:lnTo>
                    <a:pt x="1" y="1702"/>
                  </a:lnTo>
                  <a:lnTo>
                    <a:pt x="2441" y="3681"/>
                  </a:lnTo>
                  <a:lnTo>
                    <a:pt x="4224" y="2164"/>
                  </a:lnTo>
                  <a:cubicBezTo>
                    <a:pt x="4224" y="2164"/>
                    <a:pt x="3394" y="903"/>
                    <a:pt x="2030" y="308"/>
                  </a:cubicBezTo>
                  <a:cubicBezTo>
                    <a:pt x="1323" y="1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;p47"/>
            <p:cNvSpPr/>
            <p:nvPr/>
          </p:nvSpPr>
          <p:spPr>
            <a:xfrm>
              <a:off x="7840782" y="2159267"/>
              <a:ext cx="111577" cy="84825"/>
            </a:xfrm>
            <a:custGeom>
              <a:avLst/>
              <a:gdLst/>
              <a:ahLst/>
              <a:cxnLst/>
              <a:rect l="l" t="t" r="r" b="b"/>
              <a:pathLst>
                <a:path w="1026" h="780" fill="none" extrusionOk="0">
                  <a:moveTo>
                    <a:pt x="1026" y="779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3;p47"/>
            <p:cNvSpPr/>
            <p:nvPr/>
          </p:nvSpPr>
          <p:spPr>
            <a:xfrm>
              <a:off x="7952251" y="2282372"/>
              <a:ext cx="437175" cy="367466"/>
            </a:xfrm>
            <a:custGeom>
              <a:avLst/>
              <a:gdLst/>
              <a:ahLst/>
              <a:cxnLst/>
              <a:rect l="l" t="t" r="r" b="b"/>
              <a:pathLst>
                <a:path w="4020" h="3379" extrusionOk="0">
                  <a:moveTo>
                    <a:pt x="3154" y="1"/>
                  </a:moveTo>
                  <a:cubicBezTo>
                    <a:pt x="2916" y="1"/>
                    <a:pt x="2678" y="110"/>
                    <a:pt x="2523" y="324"/>
                  </a:cubicBezTo>
                  <a:lnTo>
                    <a:pt x="1" y="2712"/>
                  </a:lnTo>
                  <a:lnTo>
                    <a:pt x="575" y="3379"/>
                  </a:lnTo>
                  <a:lnTo>
                    <a:pt x="3691" y="1339"/>
                  </a:lnTo>
                  <a:cubicBezTo>
                    <a:pt x="4019" y="1031"/>
                    <a:pt x="4009" y="498"/>
                    <a:pt x="3671" y="201"/>
                  </a:cubicBezTo>
                  <a:cubicBezTo>
                    <a:pt x="3523" y="67"/>
                    <a:pt x="3338" y="1"/>
                    <a:pt x="3154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4;p47"/>
            <p:cNvSpPr/>
            <p:nvPr/>
          </p:nvSpPr>
          <p:spPr>
            <a:xfrm>
              <a:off x="7734860" y="2505090"/>
              <a:ext cx="279923" cy="210214"/>
            </a:xfrm>
            <a:custGeom>
              <a:avLst/>
              <a:gdLst/>
              <a:ahLst/>
              <a:cxnLst/>
              <a:rect l="l" t="t" r="r" b="b"/>
              <a:pathLst>
                <a:path w="2574" h="1933" extrusionOk="0">
                  <a:moveTo>
                    <a:pt x="1046" y="1"/>
                  </a:moveTo>
                  <a:cubicBezTo>
                    <a:pt x="1010" y="1"/>
                    <a:pt x="975" y="14"/>
                    <a:pt x="944" y="39"/>
                  </a:cubicBezTo>
                  <a:cubicBezTo>
                    <a:pt x="882" y="90"/>
                    <a:pt x="862" y="172"/>
                    <a:pt x="893" y="244"/>
                  </a:cubicBezTo>
                  <a:lnTo>
                    <a:pt x="985" y="439"/>
                  </a:lnTo>
                  <a:lnTo>
                    <a:pt x="113" y="900"/>
                  </a:lnTo>
                  <a:cubicBezTo>
                    <a:pt x="42" y="941"/>
                    <a:pt x="1" y="1023"/>
                    <a:pt x="21" y="1105"/>
                  </a:cubicBezTo>
                  <a:cubicBezTo>
                    <a:pt x="46" y="1171"/>
                    <a:pt x="110" y="1217"/>
                    <a:pt x="182" y="1217"/>
                  </a:cubicBezTo>
                  <a:cubicBezTo>
                    <a:pt x="200" y="1217"/>
                    <a:pt x="218" y="1214"/>
                    <a:pt x="236" y="1208"/>
                  </a:cubicBezTo>
                  <a:lnTo>
                    <a:pt x="421" y="1157"/>
                  </a:lnTo>
                  <a:lnTo>
                    <a:pt x="267" y="1239"/>
                  </a:lnTo>
                  <a:cubicBezTo>
                    <a:pt x="195" y="1269"/>
                    <a:pt x="165" y="1351"/>
                    <a:pt x="185" y="1423"/>
                  </a:cubicBezTo>
                  <a:cubicBezTo>
                    <a:pt x="208" y="1483"/>
                    <a:pt x="263" y="1521"/>
                    <a:pt x="323" y="1521"/>
                  </a:cubicBezTo>
                  <a:cubicBezTo>
                    <a:pt x="346" y="1521"/>
                    <a:pt x="368" y="1516"/>
                    <a:pt x="390" y="1505"/>
                  </a:cubicBezTo>
                  <a:lnTo>
                    <a:pt x="493" y="1464"/>
                  </a:lnTo>
                  <a:lnTo>
                    <a:pt x="493" y="1464"/>
                  </a:lnTo>
                  <a:cubicBezTo>
                    <a:pt x="411" y="1526"/>
                    <a:pt x="380" y="1608"/>
                    <a:pt x="411" y="1669"/>
                  </a:cubicBezTo>
                  <a:cubicBezTo>
                    <a:pt x="433" y="1714"/>
                    <a:pt x="489" y="1743"/>
                    <a:pt x="545" y="1743"/>
                  </a:cubicBezTo>
                  <a:cubicBezTo>
                    <a:pt x="566" y="1743"/>
                    <a:pt x="586" y="1739"/>
                    <a:pt x="605" y="1731"/>
                  </a:cubicBezTo>
                  <a:lnTo>
                    <a:pt x="739" y="1659"/>
                  </a:lnTo>
                  <a:lnTo>
                    <a:pt x="739" y="1659"/>
                  </a:lnTo>
                  <a:cubicBezTo>
                    <a:pt x="605" y="1731"/>
                    <a:pt x="605" y="1813"/>
                    <a:pt x="636" y="1854"/>
                  </a:cubicBezTo>
                  <a:cubicBezTo>
                    <a:pt x="660" y="1908"/>
                    <a:pt x="712" y="1933"/>
                    <a:pt x="768" y="1933"/>
                  </a:cubicBezTo>
                  <a:cubicBezTo>
                    <a:pt x="785" y="1933"/>
                    <a:pt x="803" y="1930"/>
                    <a:pt x="821" y="1925"/>
                  </a:cubicBezTo>
                  <a:lnTo>
                    <a:pt x="1549" y="1700"/>
                  </a:lnTo>
                  <a:lnTo>
                    <a:pt x="1610" y="1669"/>
                  </a:lnTo>
                  <a:cubicBezTo>
                    <a:pt x="1667" y="1694"/>
                    <a:pt x="1735" y="1712"/>
                    <a:pt x="1816" y="1712"/>
                  </a:cubicBezTo>
                  <a:cubicBezTo>
                    <a:pt x="1999" y="1712"/>
                    <a:pt x="2247" y="1622"/>
                    <a:pt x="2574" y="1331"/>
                  </a:cubicBezTo>
                  <a:lnTo>
                    <a:pt x="2000" y="664"/>
                  </a:lnTo>
                  <a:lnTo>
                    <a:pt x="1149" y="39"/>
                  </a:lnTo>
                  <a:cubicBezTo>
                    <a:pt x="1118" y="14"/>
                    <a:pt x="1082" y="1"/>
                    <a:pt x="104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5796136" y="915566"/>
            <a:ext cx="1920240" cy="1986030"/>
          </a:xfrm>
          <a:prstGeom prst="rect">
            <a:avLst/>
          </a:prstGeom>
        </p:spPr>
      </p:pic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-1044624" y="699542"/>
            <a:ext cx="56876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Confusion Matrix without Normalization Tuning Model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3779912" y="699542"/>
            <a:ext cx="56876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Confusion Matrix with Normalization Tuning Model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07504" y="3075806"/>
            <a:ext cx="64807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Jika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dimodelkan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dalam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bentuk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confusion matrix,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hasil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diperoleh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dari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prediksi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evaluasi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dengan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Tunning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yakni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Sebanyak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10887 (0.98)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klien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tidak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dihasilkan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tepat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Sebanyak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168 (0.02)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klien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namun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sebenarnya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tidak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deposit. 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Sebanyak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1054 (0.76)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klien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tidak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namun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sebenarnya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deposit.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Sebanyak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336 (0.24)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klien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berlangganan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deposit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prediksi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dihasilkan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tepat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1"/>
          <p:cNvSpPr txBox="1">
            <a:spLocks noGrp="1"/>
          </p:cNvSpPr>
          <p:nvPr>
            <p:ph type="title"/>
          </p:nvPr>
        </p:nvSpPr>
        <p:spPr>
          <a:xfrm>
            <a:off x="4821600" y="0"/>
            <a:ext cx="4322400" cy="16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Visualisasi</a:t>
            </a:r>
            <a:endParaRPr dirty="0"/>
          </a:p>
        </p:txBody>
      </p:sp>
      <p:grpSp>
        <p:nvGrpSpPr>
          <p:cNvPr id="6" name="Google Shape;3505;p77"/>
          <p:cNvGrpSpPr/>
          <p:nvPr/>
        </p:nvGrpSpPr>
        <p:grpSpPr>
          <a:xfrm>
            <a:off x="1331640" y="1779662"/>
            <a:ext cx="4608512" cy="3249584"/>
            <a:chOff x="692775" y="3213971"/>
            <a:chExt cx="1784582" cy="1378870"/>
          </a:xfrm>
        </p:grpSpPr>
        <p:sp>
          <p:nvSpPr>
            <p:cNvPr id="7" name="Google Shape;3506;p77"/>
            <p:cNvSpPr/>
            <p:nvPr/>
          </p:nvSpPr>
          <p:spPr>
            <a:xfrm>
              <a:off x="1201327" y="4338198"/>
              <a:ext cx="273610" cy="218102"/>
            </a:xfrm>
            <a:custGeom>
              <a:avLst/>
              <a:gdLst/>
              <a:ahLst/>
              <a:cxnLst/>
              <a:rect l="l" t="t" r="r" b="b"/>
              <a:pathLst>
                <a:path w="8148" h="6495" extrusionOk="0">
                  <a:moveTo>
                    <a:pt x="2718" y="0"/>
                  </a:moveTo>
                  <a:cubicBezTo>
                    <a:pt x="2611" y="0"/>
                    <a:pt x="2499" y="21"/>
                    <a:pt x="2382" y="64"/>
                  </a:cubicBezTo>
                  <a:cubicBezTo>
                    <a:pt x="644" y="707"/>
                    <a:pt x="3131" y="4026"/>
                    <a:pt x="3469" y="4464"/>
                  </a:cubicBezTo>
                  <a:lnTo>
                    <a:pt x="3469" y="4464"/>
                  </a:lnTo>
                  <a:cubicBezTo>
                    <a:pt x="2999" y="3874"/>
                    <a:pt x="2073" y="3124"/>
                    <a:pt x="1338" y="3124"/>
                  </a:cubicBezTo>
                  <a:cubicBezTo>
                    <a:pt x="993" y="3124"/>
                    <a:pt x="690" y="3289"/>
                    <a:pt x="496" y="3714"/>
                  </a:cubicBezTo>
                  <a:cubicBezTo>
                    <a:pt x="231" y="4306"/>
                    <a:pt x="799" y="4862"/>
                    <a:pt x="1536" y="5298"/>
                  </a:cubicBezTo>
                  <a:cubicBezTo>
                    <a:pt x="1286" y="5240"/>
                    <a:pt x="1037" y="5196"/>
                    <a:pt x="834" y="5196"/>
                  </a:cubicBezTo>
                  <a:cubicBezTo>
                    <a:pt x="653" y="5196"/>
                    <a:pt x="510" y="5231"/>
                    <a:pt x="436" y="5322"/>
                  </a:cubicBezTo>
                  <a:cubicBezTo>
                    <a:pt x="1" y="5842"/>
                    <a:pt x="883" y="6458"/>
                    <a:pt x="2575" y="6494"/>
                  </a:cubicBezTo>
                  <a:cubicBezTo>
                    <a:pt x="2601" y="6495"/>
                    <a:pt x="2626" y="6495"/>
                    <a:pt x="2651" y="6495"/>
                  </a:cubicBezTo>
                  <a:cubicBezTo>
                    <a:pt x="3206" y="6495"/>
                    <a:pt x="3500" y="6367"/>
                    <a:pt x="3639" y="6216"/>
                  </a:cubicBezTo>
                  <a:lnTo>
                    <a:pt x="3675" y="6216"/>
                  </a:lnTo>
                  <a:lnTo>
                    <a:pt x="7821" y="6410"/>
                  </a:lnTo>
                  <a:lnTo>
                    <a:pt x="7821" y="6410"/>
                  </a:lnTo>
                  <a:lnTo>
                    <a:pt x="7193" y="4270"/>
                  </a:lnTo>
                  <a:cubicBezTo>
                    <a:pt x="7193" y="4270"/>
                    <a:pt x="8147" y="221"/>
                    <a:pt x="6141" y="40"/>
                  </a:cubicBezTo>
                  <a:cubicBezTo>
                    <a:pt x="6094" y="35"/>
                    <a:pt x="6049" y="33"/>
                    <a:pt x="6006" y="33"/>
                  </a:cubicBezTo>
                  <a:cubicBezTo>
                    <a:pt x="4268" y="33"/>
                    <a:pt x="4727" y="3423"/>
                    <a:pt x="4797" y="3890"/>
                  </a:cubicBezTo>
                  <a:lnTo>
                    <a:pt x="4797" y="3890"/>
                  </a:lnTo>
                  <a:cubicBezTo>
                    <a:pt x="4726" y="3428"/>
                    <a:pt x="4114" y="0"/>
                    <a:pt x="2718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07;p77"/>
            <p:cNvSpPr/>
            <p:nvPr/>
          </p:nvSpPr>
          <p:spPr>
            <a:xfrm>
              <a:off x="1201327" y="4319627"/>
              <a:ext cx="273610" cy="237075"/>
            </a:xfrm>
            <a:custGeom>
              <a:avLst/>
              <a:gdLst/>
              <a:ahLst/>
              <a:cxnLst/>
              <a:rect l="l" t="t" r="r" b="b"/>
              <a:pathLst>
                <a:path w="8148" h="7060" extrusionOk="0">
                  <a:moveTo>
                    <a:pt x="7821" y="6963"/>
                  </a:moveTo>
                  <a:lnTo>
                    <a:pt x="7193" y="4823"/>
                  </a:lnTo>
                  <a:cubicBezTo>
                    <a:pt x="7193" y="4823"/>
                    <a:pt x="8147" y="774"/>
                    <a:pt x="6141" y="593"/>
                  </a:cubicBezTo>
                  <a:cubicBezTo>
                    <a:pt x="4219" y="412"/>
                    <a:pt x="4739" y="4062"/>
                    <a:pt x="4799" y="4461"/>
                  </a:cubicBezTo>
                  <a:cubicBezTo>
                    <a:pt x="4739" y="4050"/>
                    <a:pt x="4038" y="1"/>
                    <a:pt x="2382" y="617"/>
                  </a:cubicBezTo>
                  <a:cubicBezTo>
                    <a:pt x="521" y="1306"/>
                    <a:pt x="3506" y="5065"/>
                    <a:pt x="3506" y="5065"/>
                  </a:cubicBezTo>
                  <a:cubicBezTo>
                    <a:pt x="2841" y="4195"/>
                    <a:pt x="1113" y="2914"/>
                    <a:pt x="496" y="4267"/>
                  </a:cubicBezTo>
                  <a:cubicBezTo>
                    <a:pt x="231" y="4859"/>
                    <a:pt x="799" y="5415"/>
                    <a:pt x="1536" y="5851"/>
                  </a:cubicBezTo>
                  <a:cubicBezTo>
                    <a:pt x="1064" y="5742"/>
                    <a:pt x="593" y="5681"/>
                    <a:pt x="436" y="5875"/>
                  </a:cubicBezTo>
                  <a:cubicBezTo>
                    <a:pt x="1" y="6395"/>
                    <a:pt x="883" y="7011"/>
                    <a:pt x="2575" y="7047"/>
                  </a:cubicBezTo>
                  <a:cubicBezTo>
                    <a:pt x="3180" y="7059"/>
                    <a:pt x="3494" y="6926"/>
                    <a:pt x="3639" y="6769"/>
                  </a:cubicBezTo>
                  <a:lnTo>
                    <a:pt x="3675" y="6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08;p77"/>
            <p:cNvSpPr/>
            <p:nvPr/>
          </p:nvSpPr>
          <p:spPr>
            <a:xfrm>
              <a:off x="1289813" y="4458451"/>
              <a:ext cx="162796" cy="99867"/>
            </a:xfrm>
            <a:custGeom>
              <a:avLst/>
              <a:gdLst/>
              <a:ahLst/>
              <a:cxnLst/>
              <a:rect l="l" t="t" r="r" b="b"/>
              <a:pathLst>
                <a:path w="4848" h="2974" extrusionOk="0">
                  <a:moveTo>
                    <a:pt x="2819" y="0"/>
                  </a:moveTo>
                  <a:cubicBezTo>
                    <a:pt x="2792" y="0"/>
                    <a:pt x="2763" y="4"/>
                    <a:pt x="2732" y="12"/>
                  </a:cubicBezTo>
                  <a:cubicBezTo>
                    <a:pt x="2176" y="169"/>
                    <a:pt x="2442" y="1233"/>
                    <a:pt x="2442" y="1233"/>
                  </a:cubicBezTo>
                  <a:cubicBezTo>
                    <a:pt x="2442" y="1233"/>
                    <a:pt x="2144" y="292"/>
                    <a:pt x="1580" y="292"/>
                  </a:cubicBezTo>
                  <a:cubicBezTo>
                    <a:pt x="1502" y="292"/>
                    <a:pt x="1419" y="310"/>
                    <a:pt x="1330" y="351"/>
                  </a:cubicBezTo>
                  <a:cubicBezTo>
                    <a:pt x="629" y="677"/>
                    <a:pt x="1439" y="1729"/>
                    <a:pt x="1439" y="1729"/>
                  </a:cubicBezTo>
                  <a:cubicBezTo>
                    <a:pt x="1439" y="1729"/>
                    <a:pt x="1072" y="1289"/>
                    <a:pt x="754" y="1289"/>
                  </a:cubicBezTo>
                  <a:cubicBezTo>
                    <a:pt x="660" y="1289"/>
                    <a:pt x="571" y="1327"/>
                    <a:pt x="496" y="1427"/>
                  </a:cubicBezTo>
                  <a:cubicBezTo>
                    <a:pt x="1" y="2128"/>
                    <a:pt x="2092" y="2937"/>
                    <a:pt x="2092" y="2937"/>
                  </a:cubicBezTo>
                  <a:lnTo>
                    <a:pt x="3675" y="2974"/>
                  </a:lnTo>
                  <a:cubicBezTo>
                    <a:pt x="3675" y="2974"/>
                    <a:pt x="4848" y="1584"/>
                    <a:pt x="4461" y="895"/>
                  </a:cubicBezTo>
                  <a:cubicBezTo>
                    <a:pt x="4340" y="674"/>
                    <a:pt x="4195" y="595"/>
                    <a:pt x="4051" y="595"/>
                  </a:cubicBezTo>
                  <a:cubicBezTo>
                    <a:pt x="3689" y="595"/>
                    <a:pt x="3325" y="1088"/>
                    <a:pt x="3325" y="1088"/>
                  </a:cubicBezTo>
                  <a:cubicBezTo>
                    <a:pt x="3325" y="1088"/>
                    <a:pt x="3282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9;p77"/>
            <p:cNvSpPr/>
            <p:nvPr/>
          </p:nvSpPr>
          <p:spPr>
            <a:xfrm>
              <a:off x="1609270" y="4338198"/>
              <a:ext cx="275188" cy="219076"/>
            </a:xfrm>
            <a:custGeom>
              <a:avLst/>
              <a:gdLst/>
              <a:ahLst/>
              <a:cxnLst/>
              <a:rect l="l" t="t" r="r" b="b"/>
              <a:pathLst>
                <a:path w="8195" h="6524" extrusionOk="0">
                  <a:moveTo>
                    <a:pt x="5439" y="0"/>
                  </a:moveTo>
                  <a:cubicBezTo>
                    <a:pt x="4051" y="0"/>
                    <a:pt x="3447" y="3351"/>
                    <a:pt x="3366" y="3873"/>
                  </a:cubicBezTo>
                  <a:lnTo>
                    <a:pt x="3366" y="3873"/>
                  </a:lnTo>
                  <a:cubicBezTo>
                    <a:pt x="3442" y="3355"/>
                    <a:pt x="3860" y="33"/>
                    <a:pt x="2153" y="33"/>
                  </a:cubicBezTo>
                  <a:cubicBezTo>
                    <a:pt x="2109" y="33"/>
                    <a:pt x="2065" y="35"/>
                    <a:pt x="2019" y="40"/>
                  </a:cubicBezTo>
                  <a:cubicBezTo>
                    <a:pt x="0" y="221"/>
                    <a:pt x="326" y="6410"/>
                    <a:pt x="326" y="6410"/>
                  </a:cubicBezTo>
                  <a:cubicBezTo>
                    <a:pt x="326" y="6410"/>
                    <a:pt x="1885" y="6524"/>
                    <a:pt x="3602" y="6524"/>
                  </a:cubicBezTo>
                  <a:cubicBezTo>
                    <a:pt x="5672" y="6524"/>
                    <a:pt x="7972" y="6358"/>
                    <a:pt x="8038" y="5624"/>
                  </a:cubicBezTo>
                  <a:cubicBezTo>
                    <a:pt x="8063" y="5354"/>
                    <a:pt x="7653" y="5272"/>
                    <a:pt x="7177" y="5272"/>
                  </a:cubicBezTo>
                  <a:cubicBezTo>
                    <a:pt x="6971" y="5272"/>
                    <a:pt x="6752" y="5288"/>
                    <a:pt x="6551" y="5310"/>
                  </a:cubicBezTo>
                  <a:cubicBezTo>
                    <a:pt x="7434" y="4802"/>
                    <a:pt x="8195" y="4149"/>
                    <a:pt x="7905" y="3509"/>
                  </a:cubicBezTo>
                  <a:cubicBezTo>
                    <a:pt x="7730" y="3113"/>
                    <a:pt x="7440" y="2958"/>
                    <a:pt x="7099" y="2958"/>
                  </a:cubicBezTo>
                  <a:cubicBezTo>
                    <a:pt x="6274" y="2958"/>
                    <a:pt x="5153" y="3868"/>
                    <a:pt x="4661" y="4487"/>
                  </a:cubicBezTo>
                  <a:lnTo>
                    <a:pt x="4661" y="4487"/>
                  </a:lnTo>
                  <a:cubicBezTo>
                    <a:pt x="4919" y="4157"/>
                    <a:pt x="7549" y="720"/>
                    <a:pt x="5778" y="64"/>
                  </a:cubicBezTo>
                  <a:cubicBezTo>
                    <a:pt x="5660" y="21"/>
                    <a:pt x="5547" y="0"/>
                    <a:pt x="5439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10;p77"/>
            <p:cNvSpPr/>
            <p:nvPr/>
          </p:nvSpPr>
          <p:spPr>
            <a:xfrm>
              <a:off x="1609270" y="4319627"/>
              <a:ext cx="275188" cy="252488"/>
            </a:xfrm>
            <a:custGeom>
              <a:avLst/>
              <a:gdLst/>
              <a:ahLst/>
              <a:cxnLst/>
              <a:rect l="l" t="t" r="r" b="b"/>
              <a:pathLst>
                <a:path w="8195" h="7519" extrusionOk="0">
                  <a:moveTo>
                    <a:pt x="8038" y="6177"/>
                  </a:moveTo>
                  <a:cubicBezTo>
                    <a:pt x="8074" y="5790"/>
                    <a:pt x="7216" y="5790"/>
                    <a:pt x="6551" y="5863"/>
                  </a:cubicBezTo>
                  <a:cubicBezTo>
                    <a:pt x="7434" y="5355"/>
                    <a:pt x="8195" y="4702"/>
                    <a:pt x="7905" y="4062"/>
                  </a:cubicBezTo>
                  <a:cubicBezTo>
                    <a:pt x="7301" y="2696"/>
                    <a:pt x="5318" y="4195"/>
                    <a:pt x="4641" y="5065"/>
                  </a:cubicBezTo>
                  <a:cubicBezTo>
                    <a:pt x="4641" y="5065"/>
                    <a:pt x="7639" y="1306"/>
                    <a:pt x="5778" y="617"/>
                  </a:cubicBezTo>
                  <a:cubicBezTo>
                    <a:pt x="4110" y="1"/>
                    <a:pt x="3421" y="4050"/>
                    <a:pt x="3360" y="4461"/>
                  </a:cubicBezTo>
                  <a:cubicBezTo>
                    <a:pt x="3421" y="4074"/>
                    <a:pt x="3928" y="412"/>
                    <a:pt x="2019" y="593"/>
                  </a:cubicBezTo>
                  <a:cubicBezTo>
                    <a:pt x="0" y="774"/>
                    <a:pt x="326" y="6963"/>
                    <a:pt x="326" y="6963"/>
                  </a:cubicBezTo>
                  <a:cubicBezTo>
                    <a:pt x="326" y="6963"/>
                    <a:pt x="7917" y="7519"/>
                    <a:pt x="8038" y="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11;p77"/>
            <p:cNvSpPr/>
            <p:nvPr/>
          </p:nvSpPr>
          <p:spPr>
            <a:xfrm>
              <a:off x="1630359" y="4463253"/>
              <a:ext cx="163199" cy="99934"/>
            </a:xfrm>
            <a:custGeom>
              <a:avLst/>
              <a:gdLst/>
              <a:ahLst/>
              <a:cxnLst/>
              <a:rect l="l" t="t" r="r" b="b"/>
              <a:pathLst>
                <a:path w="4860" h="2976" extrusionOk="0">
                  <a:moveTo>
                    <a:pt x="2033" y="1"/>
                  </a:moveTo>
                  <a:cubicBezTo>
                    <a:pt x="1566" y="1"/>
                    <a:pt x="1524" y="1090"/>
                    <a:pt x="1524" y="1090"/>
                  </a:cubicBezTo>
                  <a:cubicBezTo>
                    <a:pt x="1524" y="1090"/>
                    <a:pt x="1156" y="592"/>
                    <a:pt x="793" y="592"/>
                  </a:cubicBezTo>
                  <a:cubicBezTo>
                    <a:pt x="650" y="592"/>
                    <a:pt x="507" y="670"/>
                    <a:pt x="387" y="885"/>
                  </a:cubicBezTo>
                  <a:cubicBezTo>
                    <a:pt x="1" y="1586"/>
                    <a:pt x="1173" y="2976"/>
                    <a:pt x="1173" y="2976"/>
                  </a:cubicBezTo>
                  <a:lnTo>
                    <a:pt x="2756" y="2939"/>
                  </a:lnTo>
                  <a:cubicBezTo>
                    <a:pt x="2756" y="2939"/>
                    <a:pt x="4860" y="2130"/>
                    <a:pt x="4352" y="1429"/>
                  </a:cubicBezTo>
                  <a:cubicBezTo>
                    <a:pt x="4280" y="1329"/>
                    <a:pt x="4192" y="1291"/>
                    <a:pt x="4099" y="1291"/>
                  </a:cubicBezTo>
                  <a:cubicBezTo>
                    <a:pt x="3784" y="1291"/>
                    <a:pt x="3409" y="1731"/>
                    <a:pt x="3409" y="1731"/>
                  </a:cubicBezTo>
                  <a:cubicBezTo>
                    <a:pt x="3409" y="1731"/>
                    <a:pt x="4231" y="679"/>
                    <a:pt x="3530" y="353"/>
                  </a:cubicBezTo>
                  <a:cubicBezTo>
                    <a:pt x="3440" y="312"/>
                    <a:pt x="3356" y="294"/>
                    <a:pt x="3276" y="294"/>
                  </a:cubicBezTo>
                  <a:cubicBezTo>
                    <a:pt x="2704" y="294"/>
                    <a:pt x="2406" y="1235"/>
                    <a:pt x="2406" y="1235"/>
                  </a:cubicBezTo>
                  <a:cubicBezTo>
                    <a:pt x="2406" y="1235"/>
                    <a:pt x="2672" y="159"/>
                    <a:pt x="2128" y="14"/>
                  </a:cubicBezTo>
                  <a:cubicBezTo>
                    <a:pt x="2095" y="5"/>
                    <a:pt x="2063" y="1"/>
                    <a:pt x="20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12;p77"/>
            <p:cNvSpPr/>
            <p:nvPr/>
          </p:nvSpPr>
          <p:spPr>
            <a:xfrm>
              <a:off x="746740" y="3965482"/>
              <a:ext cx="181466" cy="164206"/>
            </a:xfrm>
            <a:custGeom>
              <a:avLst/>
              <a:gdLst/>
              <a:ahLst/>
              <a:cxnLst/>
              <a:rect l="l" t="t" r="r" b="b"/>
              <a:pathLst>
                <a:path w="5404" h="4890" extrusionOk="0">
                  <a:moveTo>
                    <a:pt x="2989" y="416"/>
                  </a:moveTo>
                  <a:cubicBezTo>
                    <a:pt x="3020" y="416"/>
                    <a:pt x="3051" y="416"/>
                    <a:pt x="3083" y="418"/>
                  </a:cubicBezTo>
                  <a:cubicBezTo>
                    <a:pt x="4146" y="478"/>
                    <a:pt x="4992" y="1361"/>
                    <a:pt x="4992" y="2436"/>
                  </a:cubicBezTo>
                  <a:cubicBezTo>
                    <a:pt x="4992" y="2581"/>
                    <a:pt x="4980" y="2726"/>
                    <a:pt x="4944" y="2871"/>
                  </a:cubicBezTo>
                  <a:cubicBezTo>
                    <a:pt x="4750" y="3800"/>
                    <a:pt x="3918" y="4459"/>
                    <a:pt x="2984" y="4459"/>
                  </a:cubicBezTo>
                  <a:cubicBezTo>
                    <a:pt x="2873" y="4459"/>
                    <a:pt x="2761" y="4450"/>
                    <a:pt x="2648" y="4431"/>
                  </a:cubicBezTo>
                  <a:cubicBezTo>
                    <a:pt x="1584" y="4261"/>
                    <a:pt x="847" y="3294"/>
                    <a:pt x="968" y="2231"/>
                  </a:cubicBezTo>
                  <a:cubicBezTo>
                    <a:pt x="1073" y="1187"/>
                    <a:pt x="1953" y="416"/>
                    <a:pt x="2989" y="416"/>
                  </a:cubicBezTo>
                  <a:close/>
                  <a:moveTo>
                    <a:pt x="2967" y="1"/>
                  </a:moveTo>
                  <a:cubicBezTo>
                    <a:pt x="2060" y="1"/>
                    <a:pt x="1162" y="500"/>
                    <a:pt x="738" y="1433"/>
                  </a:cubicBezTo>
                  <a:cubicBezTo>
                    <a:pt x="1" y="3053"/>
                    <a:pt x="1185" y="4890"/>
                    <a:pt x="2962" y="4890"/>
                  </a:cubicBezTo>
                  <a:cubicBezTo>
                    <a:pt x="3337" y="4890"/>
                    <a:pt x="3711" y="4793"/>
                    <a:pt x="4050" y="4624"/>
                  </a:cubicBezTo>
                  <a:cubicBezTo>
                    <a:pt x="4714" y="4298"/>
                    <a:pt x="5198" y="3681"/>
                    <a:pt x="5355" y="2956"/>
                  </a:cubicBezTo>
                  <a:cubicBezTo>
                    <a:pt x="5391" y="2787"/>
                    <a:pt x="5403" y="2618"/>
                    <a:pt x="5403" y="2436"/>
                  </a:cubicBezTo>
                  <a:cubicBezTo>
                    <a:pt x="5403" y="1844"/>
                    <a:pt x="5198" y="1276"/>
                    <a:pt x="4799" y="841"/>
                  </a:cubicBezTo>
                  <a:cubicBezTo>
                    <a:pt x="4307" y="272"/>
                    <a:pt x="3634" y="1"/>
                    <a:pt x="2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13;p77"/>
            <p:cNvSpPr/>
            <p:nvPr/>
          </p:nvSpPr>
          <p:spPr>
            <a:xfrm>
              <a:off x="876631" y="4061893"/>
              <a:ext cx="49967" cy="58899"/>
            </a:xfrm>
            <a:custGeom>
              <a:avLst/>
              <a:gdLst/>
              <a:ahLst/>
              <a:cxnLst/>
              <a:rect l="l" t="t" r="r" b="b"/>
              <a:pathLst>
                <a:path w="1488" h="1754" extrusionOk="0">
                  <a:moveTo>
                    <a:pt x="1076" y="0"/>
                  </a:moveTo>
                  <a:cubicBezTo>
                    <a:pt x="955" y="593"/>
                    <a:pt x="556" y="1112"/>
                    <a:pt x="0" y="1390"/>
                  </a:cubicBezTo>
                  <a:lnTo>
                    <a:pt x="182" y="1753"/>
                  </a:lnTo>
                  <a:cubicBezTo>
                    <a:pt x="846" y="1427"/>
                    <a:pt x="1330" y="810"/>
                    <a:pt x="1487" y="85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18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14;p77"/>
            <p:cNvSpPr/>
            <p:nvPr/>
          </p:nvSpPr>
          <p:spPr>
            <a:xfrm>
              <a:off x="787339" y="3965213"/>
              <a:ext cx="120586" cy="37442"/>
            </a:xfrm>
            <a:custGeom>
              <a:avLst/>
              <a:gdLst/>
              <a:ahLst/>
              <a:cxnLst/>
              <a:rect l="l" t="t" r="r" b="b"/>
              <a:pathLst>
                <a:path w="3591" h="1115" extrusionOk="0">
                  <a:moveTo>
                    <a:pt x="1749" y="0"/>
                  </a:moveTo>
                  <a:cubicBezTo>
                    <a:pt x="1118" y="0"/>
                    <a:pt x="483" y="245"/>
                    <a:pt x="0" y="740"/>
                  </a:cubicBezTo>
                  <a:lnTo>
                    <a:pt x="302" y="1030"/>
                  </a:lnTo>
                  <a:cubicBezTo>
                    <a:pt x="705" y="622"/>
                    <a:pt x="1231" y="419"/>
                    <a:pt x="1757" y="419"/>
                  </a:cubicBezTo>
                  <a:cubicBezTo>
                    <a:pt x="2320" y="419"/>
                    <a:pt x="2881" y="652"/>
                    <a:pt x="3288" y="1115"/>
                  </a:cubicBezTo>
                  <a:lnTo>
                    <a:pt x="3590" y="849"/>
                  </a:lnTo>
                  <a:cubicBezTo>
                    <a:pt x="3107" y="285"/>
                    <a:pt x="2430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15;p77"/>
            <p:cNvSpPr/>
            <p:nvPr/>
          </p:nvSpPr>
          <p:spPr>
            <a:xfrm>
              <a:off x="1284944" y="3278145"/>
              <a:ext cx="117329" cy="109404"/>
            </a:xfrm>
            <a:custGeom>
              <a:avLst/>
              <a:gdLst/>
              <a:ahLst/>
              <a:cxnLst/>
              <a:rect l="l" t="t" r="r" b="b"/>
              <a:pathLst>
                <a:path w="3494" h="3258" extrusionOk="0">
                  <a:moveTo>
                    <a:pt x="1877" y="288"/>
                  </a:moveTo>
                  <a:cubicBezTo>
                    <a:pt x="1900" y="288"/>
                    <a:pt x="1923" y="289"/>
                    <a:pt x="1947" y="290"/>
                  </a:cubicBezTo>
                  <a:cubicBezTo>
                    <a:pt x="2660" y="326"/>
                    <a:pt x="3216" y="918"/>
                    <a:pt x="3216" y="1631"/>
                  </a:cubicBezTo>
                  <a:cubicBezTo>
                    <a:pt x="3216" y="1728"/>
                    <a:pt x="3216" y="1825"/>
                    <a:pt x="3192" y="1909"/>
                  </a:cubicBezTo>
                  <a:cubicBezTo>
                    <a:pt x="3050" y="2541"/>
                    <a:pt x="2496" y="2977"/>
                    <a:pt x="1874" y="2977"/>
                  </a:cubicBezTo>
                  <a:cubicBezTo>
                    <a:pt x="1807" y="2977"/>
                    <a:pt x="1738" y="2972"/>
                    <a:pt x="1669" y="2961"/>
                  </a:cubicBezTo>
                  <a:cubicBezTo>
                    <a:pt x="956" y="2840"/>
                    <a:pt x="472" y="2199"/>
                    <a:pt x="545" y="1486"/>
                  </a:cubicBezTo>
                  <a:cubicBezTo>
                    <a:pt x="615" y="797"/>
                    <a:pt x="1194" y="288"/>
                    <a:pt x="1877" y="288"/>
                  </a:cubicBezTo>
                  <a:close/>
                  <a:moveTo>
                    <a:pt x="1889" y="0"/>
                  </a:moveTo>
                  <a:cubicBezTo>
                    <a:pt x="922" y="0"/>
                    <a:pt x="1" y="885"/>
                    <a:pt x="303" y="2042"/>
                  </a:cubicBezTo>
                  <a:cubicBezTo>
                    <a:pt x="511" y="2855"/>
                    <a:pt x="1190" y="3257"/>
                    <a:pt x="1870" y="3257"/>
                  </a:cubicBezTo>
                  <a:cubicBezTo>
                    <a:pt x="2575" y="3257"/>
                    <a:pt x="3279" y="2825"/>
                    <a:pt x="3458" y="1970"/>
                  </a:cubicBezTo>
                  <a:cubicBezTo>
                    <a:pt x="3482" y="1861"/>
                    <a:pt x="3494" y="1740"/>
                    <a:pt x="3494" y="1631"/>
                  </a:cubicBezTo>
                  <a:cubicBezTo>
                    <a:pt x="3494" y="1233"/>
                    <a:pt x="3349" y="858"/>
                    <a:pt x="3095" y="568"/>
                  </a:cubicBezTo>
                  <a:cubicBezTo>
                    <a:pt x="2751" y="172"/>
                    <a:pt x="2316" y="0"/>
                    <a:pt x="1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16;p77"/>
            <p:cNvSpPr/>
            <p:nvPr/>
          </p:nvSpPr>
          <p:spPr>
            <a:xfrm>
              <a:off x="1368158" y="3342251"/>
              <a:ext cx="32908" cy="39389"/>
            </a:xfrm>
            <a:custGeom>
              <a:avLst/>
              <a:gdLst/>
              <a:ahLst/>
              <a:cxnLst/>
              <a:rect l="l" t="t" r="r" b="b"/>
              <a:pathLst>
                <a:path w="980" h="1173" extrusionOk="0">
                  <a:moveTo>
                    <a:pt x="714" y="0"/>
                  </a:moveTo>
                  <a:cubicBezTo>
                    <a:pt x="629" y="399"/>
                    <a:pt x="363" y="750"/>
                    <a:pt x="1" y="931"/>
                  </a:cubicBezTo>
                  <a:lnTo>
                    <a:pt x="121" y="1173"/>
                  </a:lnTo>
                  <a:cubicBezTo>
                    <a:pt x="557" y="955"/>
                    <a:pt x="883" y="544"/>
                    <a:pt x="980" y="61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17;p77"/>
            <p:cNvSpPr/>
            <p:nvPr/>
          </p:nvSpPr>
          <p:spPr>
            <a:xfrm>
              <a:off x="1308887" y="3278313"/>
              <a:ext cx="79988" cy="25017"/>
            </a:xfrm>
            <a:custGeom>
              <a:avLst/>
              <a:gdLst/>
              <a:ahLst/>
              <a:cxnLst/>
              <a:rect l="l" t="t" r="r" b="b"/>
              <a:pathLst>
                <a:path w="2382" h="745" extrusionOk="0">
                  <a:moveTo>
                    <a:pt x="1160" y="0"/>
                  </a:moveTo>
                  <a:cubicBezTo>
                    <a:pt x="741" y="0"/>
                    <a:pt x="322" y="163"/>
                    <a:pt x="1" y="490"/>
                  </a:cubicBezTo>
                  <a:lnTo>
                    <a:pt x="194" y="684"/>
                  </a:lnTo>
                  <a:cubicBezTo>
                    <a:pt x="462" y="410"/>
                    <a:pt x="812" y="274"/>
                    <a:pt x="1160" y="274"/>
                  </a:cubicBezTo>
                  <a:cubicBezTo>
                    <a:pt x="1534" y="274"/>
                    <a:pt x="1907" y="431"/>
                    <a:pt x="2176" y="744"/>
                  </a:cubicBezTo>
                  <a:lnTo>
                    <a:pt x="2382" y="563"/>
                  </a:lnTo>
                  <a:cubicBezTo>
                    <a:pt x="2057" y="188"/>
                    <a:pt x="1609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8;p77"/>
            <p:cNvSpPr/>
            <p:nvPr/>
          </p:nvSpPr>
          <p:spPr>
            <a:xfrm>
              <a:off x="692775" y="4230738"/>
              <a:ext cx="103930" cy="102318"/>
            </a:xfrm>
            <a:custGeom>
              <a:avLst/>
              <a:gdLst/>
              <a:ahLst/>
              <a:cxnLst/>
              <a:rect l="l" t="t" r="r" b="b"/>
              <a:pathLst>
                <a:path w="3095" h="3047" extrusionOk="0">
                  <a:moveTo>
                    <a:pt x="1537" y="707"/>
                  </a:moveTo>
                  <a:cubicBezTo>
                    <a:pt x="1957" y="707"/>
                    <a:pt x="2357" y="1032"/>
                    <a:pt x="2357" y="1523"/>
                  </a:cubicBezTo>
                  <a:cubicBezTo>
                    <a:pt x="2357" y="1971"/>
                    <a:pt x="1994" y="2333"/>
                    <a:pt x="1547" y="2333"/>
                  </a:cubicBezTo>
                  <a:cubicBezTo>
                    <a:pt x="822" y="2333"/>
                    <a:pt x="459" y="1463"/>
                    <a:pt x="967" y="943"/>
                  </a:cubicBezTo>
                  <a:cubicBezTo>
                    <a:pt x="1134" y="780"/>
                    <a:pt x="1338" y="707"/>
                    <a:pt x="1537" y="707"/>
                  </a:cubicBezTo>
                  <a:close/>
                  <a:moveTo>
                    <a:pt x="1547" y="1"/>
                  </a:moveTo>
                  <a:cubicBezTo>
                    <a:pt x="1435" y="1"/>
                    <a:pt x="1324" y="13"/>
                    <a:pt x="1209" y="37"/>
                  </a:cubicBezTo>
                  <a:lnTo>
                    <a:pt x="1257" y="339"/>
                  </a:lnTo>
                  <a:cubicBezTo>
                    <a:pt x="1136" y="363"/>
                    <a:pt x="1015" y="412"/>
                    <a:pt x="907" y="484"/>
                  </a:cubicBezTo>
                  <a:lnTo>
                    <a:pt x="725" y="230"/>
                  </a:lnTo>
                  <a:cubicBezTo>
                    <a:pt x="532" y="351"/>
                    <a:pt x="375" y="508"/>
                    <a:pt x="254" y="702"/>
                  </a:cubicBezTo>
                  <a:lnTo>
                    <a:pt x="508" y="895"/>
                  </a:lnTo>
                  <a:cubicBezTo>
                    <a:pt x="435" y="992"/>
                    <a:pt x="387" y="1113"/>
                    <a:pt x="351" y="1233"/>
                  </a:cubicBezTo>
                  <a:lnTo>
                    <a:pt x="48" y="1185"/>
                  </a:lnTo>
                  <a:cubicBezTo>
                    <a:pt x="0" y="1415"/>
                    <a:pt x="0" y="1644"/>
                    <a:pt x="48" y="1862"/>
                  </a:cubicBezTo>
                  <a:lnTo>
                    <a:pt x="351" y="1814"/>
                  </a:lnTo>
                  <a:cubicBezTo>
                    <a:pt x="387" y="1934"/>
                    <a:pt x="435" y="2055"/>
                    <a:pt x="508" y="2164"/>
                  </a:cubicBezTo>
                  <a:lnTo>
                    <a:pt x="254" y="2345"/>
                  </a:lnTo>
                  <a:cubicBezTo>
                    <a:pt x="375" y="2539"/>
                    <a:pt x="532" y="2696"/>
                    <a:pt x="725" y="2817"/>
                  </a:cubicBezTo>
                  <a:lnTo>
                    <a:pt x="907" y="2575"/>
                  </a:lnTo>
                  <a:cubicBezTo>
                    <a:pt x="1015" y="2635"/>
                    <a:pt x="1136" y="2684"/>
                    <a:pt x="1257" y="2708"/>
                  </a:cubicBezTo>
                  <a:lnTo>
                    <a:pt x="1209" y="3010"/>
                  </a:lnTo>
                  <a:cubicBezTo>
                    <a:pt x="1324" y="3034"/>
                    <a:pt x="1435" y="3046"/>
                    <a:pt x="1547" y="3046"/>
                  </a:cubicBezTo>
                  <a:cubicBezTo>
                    <a:pt x="1659" y="3046"/>
                    <a:pt x="1771" y="3034"/>
                    <a:pt x="1886" y="3010"/>
                  </a:cubicBezTo>
                  <a:lnTo>
                    <a:pt x="1837" y="2708"/>
                  </a:lnTo>
                  <a:cubicBezTo>
                    <a:pt x="1958" y="2684"/>
                    <a:pt x="2079" y="2635"/>
                    <a:pt x="2176" y="2575"/>
                  </a:cubicBezTo>
                  <a:lnTo>
                    <a:pt x="2369" y="2817"/>
                  </a:lnTo>
                  <a:cubicBezTo>
                    <a:pt x="2562" y="2696"/>
                    <a:pt x="2720" y="2539"/>
                    <a:pt x="2840" y="2345"/>
                  </a:cubicBezTo>
                  <a:lnTo>
                    <a:pt x="2587" y="2164"/>
                  </a:lnTo>
                  <a:cubicBezTo>
                    <a:pt x="2659" y="2055"/>
                    <a:pt x="2708" y="1934"/>
                    <a:pt x="2744" y="1814"/>
                  </a:cubicBezTo>
                  <a:lnTo>
                    <a:pt x="3046" y="1862"/>
                  </a:lnTo>
                  <a:cubicBezTo>
                    <a:pt x="3094" y="1644"/>
                    <a:pt x="3094" y="1415"/>
                    <a:pt x="3046" y="1185"/>
                  </a:cubicBezTo>
                  <a:lnTo>
                    <a:pt x="2744" y="1233"/>
                  </a:lnTo>
                  <a:cubicBezTo>
                    <a:pt x="2708" y="1113"/>
                    <a:pt x="2659" y="992"/>
                    <a:pt x="2587" y="895"/>
                  </a:cubicBezTo>
                  <a:lnTo>
                    <a:pt x="2840" y="702"/>
                  </a:lnTo>
                  <a:cubicBezTo>
                    <a:pt x="2720" y="520"/>
                    <a:pt x="2550" y="351"/>
                    <a:pt x="2369" y="230"/>
                  </a:cubicBezTo>
                  <a:lnTo>
                    <a:pt x="2176" y="484"/>
                  </a:lnTo>
                  <a:cubicBezTo>
                    <a:pt x="2079" y="412"/>
                    <a:pt x="1958" y="363"/>
                    <a:pt x="1837" y="339"/>
                  </a:cubicBezTo>
                  <a:lnTo>
                    <a:pt x="1886" y="37"/>
                  </a:lnTo>
                  <a:cubicBezTo>
                    <a:pt x="1771" y="13"/>
                    <a:pt x="1659" y="1"/>
                    <a:pt x="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19;p77"/>
            <p:cNvSpPr/>
            <p:nvPr/>
          </p:nvSpPr>
          <p:spPr>
            <a:xfrm>
              <a:off x="2243650" y="3435002"/>
              <a:ext cx="155072" cy="153763"/>
            </a:xfrm>
            <a:custGeom>
              <a:avLst/>
              <a:gdLst/>
              <a:ahLst/>
              <a:cxnLst/>
              <a:rect l="l" t="t" r="r" b="b"/>
              <a:pathLst>
                <a:path w="4618" h="4579" extrusionOk="0">
                  <a:moveTo>
                    <a:pt x="2297" y="1065"/>
                  </a:moveTo>
                  <a:cubicBezTo>
                    <a:pt x="2924" y="1065"/>
                    <a:pt x="3530" y="1553"/>
                    <a:pt x="3530" y="2291"/>
                  </a:cubicBezTo>
                  <a:cubicBezTo>
                    <a:pt x="3530" y="2948"/>
                    <a:pt x="2998" y="3500"/>
                    <a:pt x="2331" y="3500"/>
                  </a:cubicBezTo>
                  <a:cubicBezTo>
                    <a:pt x="2324" y="3500"/>
                    <a:pt x="2317" y="3500"/>
                    <a:pt x="2309" y="3499"/>
                  </a:cubicBezTo>
                  <a:cubicBezTo>
                    <a:pt x="1222" y="3499"/>
                    <a:pt x="678" y="2194"/>
                    <a:pt x="1451" y="1420"/>
                  </a:cubicBezTo>
                  <a:cubicBezTo>
                    <a:pt x="1696" y="1175"/>
                    <a:pt x="1999" y="1065"/>
                    <a:pt x="2297" y="1065"/>
                  </a:cubicBezTo>
                  <a:close/>
                  <a:moveTo>
                    <a:pt x="2311" y="0"/>
                  </a:moveTo>
                  <a:cubicBezTo>
                    <a:pt x="2143" y="0"/>
                    <a:pt x="1977" y="18"/>
                    <a:pt x="1814" y="55"/>
                  </a:cubicBezTo>
                  <a:lnTo>
                    <a:pt x="1874" y="502"/>
                  </a:lnTo>
                  <a:cubicBezTo>
                    <a:pt x="1693" y="550"/>
                    <a:pt x="1524" y="623"/>
                    <a:pt x="1367" y="719"/>
                  </a:cubicBezTo>
                  <a:lnTo>
                    <a:pt x="1089" y="345"/>
                  </a:lnTo>
                  <a:cubicBezTo>
                    <a:pt x="799" y="526"/>
                    <a:pt x="557" y="780"/>
                    <a:pt x="376" y="1058"/>
                  </a:cubicBezTo>
                  <a:lnTo>
                    <a:pt x="750" y="1336"/>
                  </a:lnTo>
                  <a:cubicBezTo>
                    <a:pt x="654" y="1493"/>
                    <a:pt x="581" y="1674"/>
                    <a:pt x="533" y="1856"/>
                  </a:cubicBezTo>
                  <a:lnTo>
                    <a:pt x="73" y="1783"/>
                  </a:lnTo>
                  <a:cubicBezTo>
                    <a:pt x="1" y="2121"/>
                    <a:pt x="1" y="2460"/>
                    <a:pt x="73" y="2786"/>
                  </a:cubicBezTo>
                  <a:lnTo>
                    <a:pt x="533" y="2726"/>
                  </a:lnTo>
                  <a:cubicBezTo>
                    <a:pt x="581" y="2907"/>
                    <a:pt x="654" y="3076"/>
                    <a:pt x="750" y="3233"/>
                  </a:cubicBezTo>
                  <a:lnTo>
                    <a:pt x="376" y="3511"/>
                  </a:lnTo>
                  <a:cubicBezTo>
                    <a:pt x="557" y="3802"/>
                    <a:pt x="799" y="4043"/>
                    <a:pt x="1089" y="4225"/>
                  </a:cubicBezTo>
                  <a:lnTo>
                    <a:pt x="1367" y="3850"/>
                  </a:lnTo>
                  <a:cubicBezTo>
                    <a:pt x="1524" y="3947"/>
                    <a:pt x="1693" y="4019"/>
                    <a:pt x="1874" y="4067"/>
                  </a:cubicBezTo>
                  <a:lnTo>
                    <a:pt x="1814" y="4515"/>
                  </a:lnTo>
                  <a:cubicBezTo>
                    <a:pt x="1977" y="4557"/>
                    <a:pt x="2143" y="4578"/>
                    <a:pt x="2311" y="4578"/>
                  </a:cubicBezTo>
                  <a:cubicBezTo>
                    <a:pt x="2479" y="4578"/>
                    <a:pt x="2648" y="4557"/>
                    <a:pt x="2817" y="4515"/>
                  </a:cubicBezTo>
                  <a:lnTo>
                    <a:pt x="2745" y="4067"/>
                  </a:lnTo>
                  <a:cubicBezTo>
                    <a:pt x="2926" y="4019"/>
                    <a:pt x="3107" y="3947"/>
                    <a:pt x="3264" y="3850"/>
                  </a:cubicBezTo>
                  <a:lnTo>
                    <a:pt x="3542" y="4225"/>
                  </a:lnTo>
                  <a:cubicBezTo>
                    <a:pt x="3820" y="4043"/>
                    <a:pt x="4062" y="3802"/>
                    <a:pt x="4243" y="3511"/>
                  </a:cubicBezTo>
                  <a:lnTo>
                    <a:pt x="3881" y="3233"/>
                  </a:lnTo>
                  <a:cubicBezTo>
                    <a:pt x="3977" y="3076"/>
                    <a:pt x="4050" y="2907"/>
                    <a:pt x="4086" y="2726"/>
                  </a:cubicBezTo>
                  <a:lnTo>
                    <a:pt x="4545" y="2786"/>
                  </a:lnTo>
                  <a:cubicBezTo>
                    <a:pt x="4618" y="2460"/>
                    <a:pt x="4618" y="2121"/>
                    <a:pt x="4545" y="1783"/>
                  </a:cubicBezTo>
                  <a:lnTo>
                    <a:pt x="4086" y="1856"/>
                  </a:lnTo>
                  <a:cubicBezTo>
                    <a:pt x="4050" y="1674"/>
                    <a:pt x="3977" y="1493"/>
                    <a:pt x="3881" y="1336"/>
                  </a:cubicBezTo>
                  <a:lnTo>
                    <a:pt x="4243" y="1058"/>
                  </a:lnTo>
                  <a:cubicBezTo>
                    <a:pt x="4062" y="780"/>
                    <a:pt x="3820" y="526"/>
                    <a:pt x="3542" y="345"/>
                  </a:cubicBezTo>
                  <a:lnTo>
                    <a:pt x="3264" y="719"/>
                  </a:lnTo>
                  <a:cubicBezTo>
                    <a:pt x="3107" y="623"/>
                    <a:pt x="2926" y="550"/>
                    <a:pt x="2745" y="502"/>
                  </a:cubicBezTo>
                  <a:lnTo>
                    <a:pt x="2817" y="55"/>
                  </a:lnTo>
                  <a:cubicBezTo>
                    <a:pt x="2648" y="18"/>
                    <a:pt x="2479" y="0"/>
                    <a:pt x="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20;p77"/>
            <p:cNvSpPr/>
            <p:nvPr/>
          </p:nvSpPr>
          <p:spPr>
            <a:xfrm>
              <a:off x="1148974" y="3213971"/>
              <a:ext cx="49161" cy="49564"/>
            </a:xfrm>
            <a:custGeom>
              <a:avLst/>
              <a:gdLst/>
              <a:ahLst/>
              <a:cxnLst/>
              <a:rect l="l" t="t" r="r" b="b"/>
              <a:pathLst>
                <a:path w="1464" h="1476" fill="none" extrusionOk="0">
                  <a:moveTo>
                    <a:pt x="1463" y="629"/>
                  </a:moveTo>
                  <a:cubicBezTo>
                    <a:pt x="1463" y="1185"/>
                    <a:pt x="786" y="1476"/>
                    <a:pt x="387" y="1077"/>
                  </a:cubicBezTo>
                  <a:cubicBezTo>
                    <a:pt x="1" y="678"/>
                    <a:pt x="279" y="1"/>
                    <a:pt x="835" y="1"/>
                  </a:cubicBezTo>
                  <a:cubicBezTo>
                    <a:pt x="1185" y="1"/>
                    <a:pt x="1463" y="279"/>
                    <a:pt x="1463" y="629"/>
                  </a:cubicBezTo>
                  <a:close/>
                </a:path>
              </a:pathLst>
            </a:custGeom>
            <a:noFill/>
            <a:ln w="7550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21;p77"/>
            <p:cNvSpPr/>
            <p:nvPr/>
          </p:nvSpPr>
          <p:spPr>
            <a:xfrm>
              <a:off x="1967244" y="3290301"/>
              <a:ext cx="49564" cy="49531"/>
            </a:xfrm>
            <a:custGeom>
              <a:avLst/>
              <a:gdLst/>
              <a:ahLst/>
              <a:cxnLst/>
              <a:rect l="l" t="t" r="r" b="b"/>
              <a:pathLst>
                <a:path w="1476" h="1475" fill="none" extrusionOk="0">
                  <a:moveTo>
                    <a:pt x="1475" y="641"/>
                  </a:moveTo>
                  <a:cubicBezTo>
                    <a:pt x="1475" y="1197"/>
                    <a:pt x="798" y="1475"/>
                    <a:pt x="400" y="1088"/>
                  </a:cubicBezTo>
                  <a:cubicBezTo>
                    <a:pt x="1" y="689"/>
                    <a:pt x="291" y="12"/>
                    <a:pt x="847" y="12"/>
                  </a:cubicBezTo>
                  <a:cubicBezTo>
                    <a:pt x="1197" y="0"/>
                    <a:pt x="1475" y="290"/>
                    <a:pt x="1475" y="641"/>
                  </a:cubicBezTo>
                  <a:close/>
                </a:path>
              </a:pathLst>
            </a:custGeom>
            <a:solidFill>
              <a:schemeClr val="accent4"/>
            </a:solidFill>
            <a:ln w="18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2;p77"/>
            <p:cNvSpPr/>
            <p:nvPr/>
          </p:nvSpPr>
          <p:spPr>
            <a:xfrm>
              <a:off x="1422962" y="3434800"/>
              <a:ext cx="66186" cy="66186"/>
            </a:xfrm>
            <a:custGeom>
              <a:avLst/>
              <a:gdLst/>
              <a:ahLst/>
              <a:cxnLst/>
              <a:rect l="l" t="t" r="r" b="b"/>
              <a:pathLst>
                <a:path w="1971" h="1971" fill="none" extrusionOk="0">
                  <a:moveTo>
                    <a:pt x="1970" y="979"/>
                  </a:moveTo>
                  <a:cubicBezTo>
                    <a:pt x="1970" y="1523"/>
                    <a:pt x="1523" y="1970"/>
                    <a:pt x="979" y="1970"/>
                  </a:cubicBezTo>
                  <a:cubicBezTo>
                    <a:pt x="435" y="1970"/>
                    <a:pt x="0" y="1523"/>
                    <a:pt x="0" y="979"/>
                  </a:cubicBezTo>
                  <a:cubicBezTo>
                    <a:pt x="0" y="435"/>
                    <a:pt x="435" y="0"/>
                    <a:pt x="979" y="0"/>
                  </a:cubicBezTo>
                  <a:cubicBezTo>
                    <a:pt x="1523" y="0"/>
                    <a:pt x="1970" y="435"/>
                    <a:pt x="1970" y="979"/>
                  </a:cubicBezTo>
                  <a:close/>
                </a:path>
              </a:pathLst>
            </a:custGeom>
            <a:solidFill>
              <a:schemeClr val="accent4"/>
            </a:solidFill>
            <a:ln w="1177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23;p77"/>
            <p:cNvSpPr/>
            <p:nvPr/>
          </p:nvSpPr>
          <p:spPr>
            <a:xfrm>
              <a:off x="2354065" y="3927938"/>
              <a:ext cx="77570" cy="77167"/>
            </a:xfrm>
            <a:custGeom>
              <a:avLst/>
              <a:gdLst/>
              <a:ahLst/>
              <a:cxnLst/>
              <a:rect l="l" t="t" r="r" b="b"/>
              <a:pathLst>
                <a:path w="2310" h="2298" fill="none" extrusionOk="0">
                  <a:moveTo>
                    <a:pt x="2309" y="992"/>
                  </a:moveTo>
                  <a:cubicBezTo>
                    <a:pt x="2297" y="1862"/>
                    <a:pt x="1245" y="2297"/>
                    <a:pt x="617" y="1681"/>
                  </a:cubicBezTo>
                  <a:cubicBezTo>
                    <a:pt x="0" y="1064"/>
                    <a:pt x="436" y="1"/>
                    <a:pt x="1318" y="1"/>
                  </a:cubicBezTo>
                  <a:cubicBezTo>
                    <a:pt x="1862" y="1"/>
                    <a:pt x="2309" y="448"/>
                    <a:pt x="2309" y="992"/>
                  </a:cubicBezTo>
                  <a:close/>
                </a:path>
              </a:pathLst>
            </a:custGeom>
            <a:noFill/>
            <a:ln w="11775" cap="flat" cmpd="sng">
              <a:solidFill>
                <a:schemeClr val="accent5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4;p77"/>
            <p:cNvSpPr/>
            <p:nvPr/>
          </p:nvSpPr>
          <p:spPr>
            <a:xfrm>
              <a:off x="852688" y="3533831"/>
              <a:ext cx="1377552" cy="861696"/>
            </a:xfrm>
            <a:custGeom>
              <a:avLst/>
              <a:gdLst/>
              <a:ahLst/>
              <a:cxnLst/>
              <a:rect l="l" t="t" r="r" b="b"/>
              <a:pathLst>
                <a:path w="41023" h="25661" extrusionOk="0">
                  <a:moveTo>
                    <a:pt x="1028" y="0"/>
                  </a:moveTo>
                  <a:cubicBezTo>
                    <a:pt x="460" y="0"/>
                    <a:pt x="0" y="460"/>
                    <a:pt x="0" y="1016"/>
                  </a:cubicBezTo>
                  <a:lnTo>
                    <a:pt x="0" y="24646"/>
                  </a:lnTo>
                  <a:cubicBezTo>
                    <a:pt x="0" y="25214"/>
                    <a:pt x="460" y="25661"/>
                    <a:pt x="1028" y="25661"/>
                  </a:cubicBezTo>
                  <a:lnTo>
                    <a:pt x="40008" y="25661"/>
                  </a:lnTo>
                  <a:cubicBezTo>
                    <a:pt x="40564" y="25661"/>
                    <a:pt x="41023" y="25214"/>
                    <a:pt x="41023" y="24646"/>
                  </a:cubicBezTo>
                  <a:lnTo>
                    <a:pt x="41023" y="1016"/>
                  </a:lnTo>
                  <a:cubicBezTo>
                    <a:pt x="41023" y="460"/>
                    <a:pt x="40564" y="0"/>
                    <a:pt x="40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25;p77"/>
            <p:cNvSpPr/>
            <p:nvPr/>
          </p:nvSpPr>
          <p:spPr>
            <a:xfrm>
              <a:off x="1401437" y="4342362"/>
              <a:ext cx="280091" cy="199734"/>
            </a:xfrm>
            <a:custGeom>
              <a:avLst/>
              <a:gdLst/>
              <a:ahLst/>
              <a:cxnLst/>
              <a:rect l="l" t="t" r="r" b="b"/>
              <a:pathLst>
                <a:path w="8341" h="5948" extrusionOk="0">
                  <a:moveTo>
                    <a:pt x="1512" y="0"/>
                  </a:moveTo>
                  <a:lnTo>
                    <a:pt x="1113" y="1572"/>
                  </a:lnTo>
                  <a:lnTo>
                    <a:pt x="907" y="2382"/>
                  </a:lnTo>
                  <a:lnTo>
                    <a:pt x="1" y="5947"/>
                  </a:lnTo>
                  <a:lnTo>
                    <a:pt x="8341" y="5947"/>
                  </a:lnTo>
                  <a:lnTo>
                    <a:pt x="7434" y="2382"/>
                  </a:lnTo>
                  <a:lnTo>
                    <a:pt x="7229" y="1572"/>
                  </a:lnTo>
                  <a:lnTo>
                    <a:pt x="6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6;p77"/>
            <p:cNvSpPr/>
            <p:nvPr/>
          </p:nvSpPr>
          <p:spPr>
            <a:xfrm>
              <a:off x="1431895" y="4395118"/>
              <a:ext cx="219210" cy="27233"/>
            </a:xfrm>
            <a:custGeom>
              <a:avLst/>
              <a:gdLst/>
              <a:ahLst/>
              <a:cxnLst/>
              <a:rect l="l" t="t" r="r" b="b"/>
              <a:pathLst>
                <a:path w="6528" h="811" extrusionOk="0">
                  <a:moveTo>
                    <a:pt x="206" y="1"/>
                  </a:moveTo>
                  <a:lnTo>
                    <a:pt x="0" y="811"/>
                  </a:lnTo>
                  <a:lnTo>
                    <a:pt x="6527" y="811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27;p77"/>
            <p:cNvSpPr/>
            <p:nvPr/>
          </p:nvSpPr>
          <p:spPr>
            <a:xfrm>
              <a:off x="1272384" y="4531927"/>
              <a:ext cx="538220" cy="43050"/>
            </a:xfrm>
            <a:custGeom>
              <a:avLst/>
              <a:gdLst/>
              <a:ahLst/>
              <a:cxnLst/>
              <a:rect l="l" t="t" r="r" b="b"/>
              <a:pathLst>
                <a:path w="16028" h="1282" extrusionOk="0">
                  <a:moveTo>
                    <a:pt x="641" y="0"/>
                  </a:moveTo>
                  <a:cubicBezTo>
                    <a:pt x="278" y="0"/>
                    <a:pt x="0" y="290"/>
                    <a:pt x="0" y="641"/>
                  </a:cubicBezTo>
                  <a:cubicBezTo>
                    <a:pt x="0" y="991"/>
                    <a:pt x="278" y="1281"/>
                    <a:pt x="641" y="1281"/>
                  </a:cubicBezTo>
                  <a:lnTo>
                    <a:pt x="15387" y="1281"/>
                  </a:lnTo>
                  <a:cubicBezTo>
                    <a:pt x="15749" y="1281"/>
                    <a:pt x="16027" y="991"/>
                    <a:pt x="16027" y="641"/>
                  </a:cubicBezTo>
                  <a:cubicBezTo>
                    <a:pt x="16027" y="290"/>
                    <a:pt x="15749" y="0"/>
                    <a:pt x="15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28;p77"/>
            <p:cNvSpPr/>
            <p:nvPr/>
          </p:nvSpPr>
          <p:spPr>
            <a:xfrm>
              <a:off x="850237" y="3656402"/>
              <a:ext cx="1380004" cy="601955"/>
            </a:xfrm>
            <a:custGeom>
              <a:avLst/>
              <a:gdLst/>
              <a:ahLst/>
              <a:cxnLst/>
              <a:rect l="l" t="t" r="r" b="b"/>
              <a:pathLst>
                <a:path w="41096" h="17926" extrusionOk="0">
                  <a:moveTo>
                    <a:pt x="1" y="1"/>
                  </a:moveTo>
                  <a:lnTo>
                    <a:pt x="1" y="17925"/>
                  </a:lnTo>
                  <a:lnTo>
                    <a:pt x="41096" y="17925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29;p77"/>
            <p:cNvSpPr/>
            <p:nvPr/>
          </p:nvSpPr>
          <p:spPr>
            <a:xfrm>
              <a:off x="1509803" y="4293233"/>
              <a:ext cx="63365" cy="63768"/>
            </a:xfrm>
            <a:custGeom>
              <a:avLst/>
              <a:gdLst/>
              <a:ahLst/>
              <a:cxnLst/>
              <a:rect l="l" t="t" r="r" b="b"/>
              <a:pathLst>
                <a:path w="1887" h="1899" extrusionOk="0">
                  <a:moveTo>
                    <a:pt x="944" y="1"/>
                  </a:moveTo>
                  <a:cubicBezTo>
                    <a:pt x="424" y="1"/>
                    <a:pt x="1" y="424"/>
                    <a:pt x="1" y="944"/>
                  </a:cubicBezTo>
                  <a:cubicBezTo>
                    <a:pt x="1" y="1463"/>
                    <a:pt x="424" y="1886"/>
                    <a:pt x="944" y="1899"/>
                  </a:cubicBezTo>
                  <a:cubicBezTo>
                    <a:pt x="1463" y="1886"/>
                    <a:pt x="1886" y="1463"/>
                    <a:pt x="1886" y="944"/>
                  </a:cubicBezTo>
                  <a:cubicBezTo>
                    <a:pt x="1886" y="424"/>
                    <a:pt x="1463" y="1"/>
                    <a:pt x="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30;p77"/>
            <p:cNvSpPr/>
            <p:nvPr/>
          </p:nvSpPr>
          <p:spPr>
            <a:xfrm>
              <a:off x="1327558" y="3672252"/>
              <a:ext cx="871871" cy="372604"/>
            </a:xfrm>
            <a:custGeom>
              <a:avLst/>
              <a:gdLst/>
              <a:ahLst/>
              <a:cxnLst/>
              <a:rect l="l" t="t" r="r" b="b"/>
              <a:pathLst>
                <a:path w="25964" h="11096" extrusionOk="0">
                  <a:moveTo>
                    <a:pt x="496" y="0"/>
                  </a:moveTo>
                  <a:cubicBezTo>
                    <a:pt x="218" y="0"/>
                    <a:pt x="1" y="230"/>
                    <a:pt x="1" y="496"/>
                  </a:cubicBezTo>
                  <a:lnTo>
                    <a:pt x="1" y="10600"/>
                  </a:lnTo>
                  <a:cubicBezTo>
                    <a:pt x="1" y="10866"/>
                    <a:pt x="218" y="11096"/>
                    <a:pt x="496" y="11096"/>
                  </a:cubicBezTo>
                  <a:lnTo>
                    <a:pt x="25468" y="11096"/>
                  </a:lnTo>
                  <a:cubicBezTo>
                    <a:pt x="25746" y="11096"/>
                    <a:pt x="25963" y="10866"/>
                    <a:pt x="25963" y="10600"/>
                  </a:cubicBezTo>
                  <a:lnTo>
                    <a:pt x="25963" y="496"/>
                  </a:lnTo>
                  <a:cubicBezTo>
                    <a:pt x="25963" y="230"/>
                    <a:pt x="25746" y="0"/>
                    <a:pt x="25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31;p77"/>
            <p:cNvSpPr/>
            <p:nvPr/>
          </p:nvSpPr>
          <p:spPr>
            <a:xfrm>
              <a:off x="1347875" y="3702273"/>
              <a:ext cx="828016" cy="322301"/>
            </a:xfrm>
            <a:custGeom>
              <a:avLst/>
              <a:gdLst/>
              <a:ahLst/>
              <a:cxnLst/>
              <a:rect l="l" t="t" r="r" b="b"/>
              <a:pathLst>
                <a:path w="24658" h="9598" extrusionOk="0">
                  <a:moveTo>
                    <a:pt x="0" y="0"/>
                  </a:moveTo>
                  <a:lnTo>
                    <a:pt x="0" y="9259"/>
                  </a:lnTo>
                  <a:cubicBezTo>
                    <a:pt x="0" y="9452"/>
                    <a:pt x="145" y="9597"/>
                    <a:pt x="339" y="9597"/>
                  </a:cubicBezTo>
                  <a:lnTo>
                    <a:pt x="24319" y="9597"/>
                  </a:lnTo>
                  <a:cubicBezTo>
                    <a:pt x="24512" y="9597"/>
                    <a:pt x="24657" y="9452"/>
                    <a:pt x="24657" y="9259"/>
                  </a:cubicBezTo>
                  <a:lnTo>
                    <a:pt x="24657" y="5041"/>
                  </a:lnTo>
                  <a:cubicBezTo>
                    <a:pt x="24343" y="4847"/>
                    <a:pt x="24005" y="4690"/>
                    <a:pt x="23642" y="4581"/>
                  </a:cubicBezTo>
                  <a:lnTo>
                    <a:pt x="23461" y="4533"/>
                  </a:lnTo>
                  <a:cubicBezTo>
                    <a:pt x="23246" y="4484"/>
                    <a:pt x="23039" y="4462"/>
                    <a:pt x="22839" y="4462"/>
                  </a:cubicBezTo>
                  <a:cubicBezTo>
                    <a:pt x="21153" y="4462"/>
                    <a:pt x="19985" y="6062"/>
                    <a:pt x="18807" y="7035"/>
                  </a:cubicBezTo>
                  <a:cubicBezTo>
                    <a:pt x="18771" y="7071"/>
                    <a:pt x="18735" y="7095"/>
                    <a:pt x="18686" y="7132"/>
                  </a:cubicBezTo>
                  <a:cubicBezTo>
                    <a:pt x="18214" y="7512"/>
                    <a:pt x="17734" y="7778"/>
                    <a:pt x="17214" y="7778"/>
                  </a:cubicBezTo>
                  <a:cubicBezTo>
                    <a:pt x="17056" y="7778"/>
                    <a:pt x="16895" y="7753"/>
                    <a:pt x="16728" y="7700"/>
                  </a:cubicBezTo>
                  <a:cubicBezTo>
                    <a:pt x="14746" y="7095"/>
                    <a:pt x="14734" y="3723"/>
                    <a:pt x="13441" y="2212"/>
                  </a:cubicBezTo>
                  <a:cubicBezTo>
                    <a:pt x="13404" y="2164"/>
                    <a:pt x="13368" y="2128"/>
                    <a:pt x="13332" y="2091"/>
                  </a:cubicBezTo>
                  <a:cubicBezTo>
                    <a:pt x="12969" y="1693"/>
                    <a:pt x="12450" y="1475"/>
                    <a:pt x="11906" y="1475"/>
                  </a:cubicBezTo>
                  <a:cubicBezTo>
                    <a:pt x="11895" y="1475"/>
                    <a:pt x="11884" y="1475"/>
                    <a:pt x="11873" y="1475"/>
                  </a:cubicBezTo>
                  <a:cubicBezTo>
                    <a:pt x="9019" y="1475"/>
                    <a:pt x="9265" y="6276"/>
                    <a:pt x="7651" y="6962"/>
                  </a:cubicBezTo>
                  <a:cubicBezTo>
                    <a:pt x="7603" y="6975"/>
                    <a:pt x="7554" y="6999"/>
                    <a:pt x="7506" y="7011"/>
                  </a:cubicBezTo>
                  <a:cubicBezTo>
                    <a:pt x="7422" y="7023"/>
                    <a:pt x="7337" y="7035"/>
                    <a:pt x="7252" y="7035"/>
                  </a:cubicBezTo>
                  <a:cubicBezTo>
                    <a:pt x="4847" y="7035"/>
                    <a:pt x="5173" y="4195"/>
                    <a:pt x="4073" y="2128"/>
                  </a:cubicBezTo>
                  <a:cubicBezTo>
                    <a:pt x="4037" y="2055"/>
                    <a:pt x="4001" y="1983"/>
                    <a:pt x="3965" y="1922"/>
                  </a:cubicBezTo>
                  <a:cubicBezTo>
                    <a:pt x="3324" y="834"/>
                    <a:pt x="22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32;p77"/>
            <p:cNvSpPr/>
            <p:nvPr/>
          </p:nvSpPr>
          <p:spPr>
            <a:xfrm>
              <a:off x="1347472" y="3756171"/>
              <a:ext cx="828419" cy="237545"/>
            </a:xfrm>
            <a:custGeom>
              <a:avLst/>
              <a:gdLst/>
              <a:ahLst/>
              <a:cxnLst/>
              <a:rect l="l" t="t" r="r" b="b"/>
              <a:pathLst>
                <a:path w="24670" h="7074" extrusionOk="0">
                  <a:moveTo>
                    <a:pt x="14563" y="1"/>
                  </a:moveTo>
                  <a:cubicBezTo>
                    <a:pt x="14109" y="1"/>
                    <a:pt x="13662" y="180"/>
                    <a:pt x="13332" y="499"/>
                  </a:cubicBezTo>
                  <a:cubicBezTo>
                    <a:pt x="12655" y="1115"/>
                    <a:pt x="12244" y="2203"/>
                    <a:pt x="11833" y="3266"/>
                  </a:cubicBezTo>
                  <a:cubicBezTo>
                    <a:pt x="11217" y="4826"/>
                    <a:pt x="10649" y="6300"/>
                    <a:pt x="9355" y="6337"/>
                  </a:cubicBezTo>
                  <a:cubicBezTo>
                    <a:pt x="9324" y="6337"/>
                    <a:pt x="9293" y="6338"/>
                    <a:pt x="9263" y="6338"/>
                  </a:cubicBezTo>
                  <a:cubicBezTo>
                    <a:pt x="8420" y="6338"/>
                    <a:pt x="8025" y="6011"/>
                    <a:pt x="7651" y="5370"/>
                  </a:cubicBezTo>
                  <a:cubicBezTo>
                    <a:pt x="7494" y="5092"/>
                    <a:pt x="7337" y="4753"/>
                    <a:pt x="7156" y="4366"/>
                  </a:cubicBezTo>
                  <a:cubicBezTo>
                    <a:pt x="6769" y="3472"/>
                    <a:pt x="6309" y="2626"/>
                    <a:pt x="5790" y="1804"/>
                  </a:cubicBezTo>
                  <a:cubicBezTo>
                    <a:pt x="5355" y="1127"/>
                    <a:pt x="4714" y="607"/>
                    <a:pt x="3965" y="329"/>
                  </a:cubicBezTo>
                  <a:cubicBezTo>
                    <a:pt x="3385" y="111"/>
                    <a:pt x="2780" y="34"/>
                    <a:pt x="2215" y="34"/>
                  </a:cubicBezTo>
                  <a:cubicBezTo>
                    <a:pt x="1247" y="34"/>
                    <a:pt x="397" y="260"/>
                    <a:pt x="0" y="390"/>
                  </a:cubicBezTo>
                  <a:lnTo>
                    <a:pt x="0" y="535"/>
                  </a:lnTo>
                  <a:cubicBezTo>
                    <a:pt x="361" y="422"/>
                    <a:pt x="1225" y="179"/>
                    <a:pt x="2213" y="179"/>
                  </a:cubicBezTo>
                  <a:cubicBezTo>
                    <a:pt x="2816" y="179"/>
                    <a:pt x="3465" y="269"/>
                    <a:pt x="4073" y="535"/>
                  </a:cubicBezTo>
                  <a:cubicBezTo>
                    <a:pt x="4726" y="813"/>
                    <a:pt x="5282" y="1284"/>
                    <a:pt x="5657" y="1889"/>
                  </a:cubicBezTo>
                  <a:cubicBezTo>
                    <a:pt x="6176" y="2698"/>
                    <a:pt x="6636" y="3544"/>
                    <a:pt x="7023" y="4427"/>
                  </a:cubicBezTo>
                  <a:cubicBezTo>
                    <a:pt x="7204" y="4801"/>
                    <a:pt x="7349" y="5128"/>
                    <a:pt x="7506" y="5406"/>
                  </a:cubicBezTo>
                  <a:cubicBezTo>
                    <a:pt x="7893" y="6109"/>
                    <a:pt x="8336" y="6483"/>
                    <a:pt x="9278" y="6483"/>
                  </a:cubicBezTo>
                  <a:cubicBezTo>
                    <a:pt x="9307" y="6483"/>
                    <a:pt x="9337" y="6482"/>
                    <a:pt x="9367" y="6482"/>
                  </a:cubicBezTo>
                  <a:cubicBezTo>
                    <a:pt x="10757" y="6445"/>
                    <a:pt x="11362" y="4850"/>
                    <a:pt x="11966" y="3315"/>
                  </a:cubicBezTo>
                  <a:cubicBezTo>
                    <a:pt x="12377" y="2275"/>
                    <a:pt x="12788" y="1200"/>
                    <a:pt x="13429" y="607"/>
                  </a:cubicBezTo>
                  <a:cubicBezTo>
                    <a:pt x="13732" y="315"/>
                    <a:pt x="14138" y="147"/>
                    <a:pt x="14557" y="147"/>
                  </a:cubicBezTo>
                  <a:cubicBezTo>
                    <a:pt x="14572" y="147"/>
                    <a:pt x="14586" y="148"/>
                    <a:pt x="14601" y="148"/>
                  </a:cubicBezTo>
                  <a:lnTo>
                    <a:pt x="14649" y="148"/>
                  </a:lnTo>
                  <a:cubicBezTo>
                    <a:pt x="16184" y="184"/>
                    <a:pt x="17018" y="2009"/>
                    <a:pt x="17816" y="3774"/>
                  </a:cubicBezTo>
                  <a:cubicBezTo>
                    <a:pt x="18106" y="4391"/>
                    <a:pt x="18384" y="5007"/>
                    <a:pt x="18686" y="5527"/>
                  </a:cubicBezTo>
                  <a:cubicBezTo>
                    <a:pt x="19194" y="6373"/>
                    <a:pt x="19750" y="6989"/>
                    <a:pt x="20499" y="7062"/>
                  </a:cubicBezTo>
                  <a:cubicBezTo>
                    <a:pt x="20572" y="7074"/>
                    <a:pt x="20632" y="7074"/>
                    <a:pt x="20693" y="7074"/>
                  </a:cubicBezTo>
                  <a:cubicBezTo>
                    <a:pt x="21853" y="7074"/>
                    <a:pt x="22252" y="5962"/>
                    <a:pt x="22639" y="4874"/>
                  </a:cubicBezTo>
                  <a:cubicBezTo>
                    <a:pt x="22893" y="4149"/>
                    <a:pt x="23158" y="3412"/>
                    <a:pt x="23654" y="2976"/>
                  </a:cubicBezTo>
                  <a:cubicBezTo>
                    <a:pt x="23932" y="2723"/>
                    <a:pt x="24295" y="2590"/>
                    <a:pt x="24669" y="2590"/>
                  </a:cubicBezTo>
                  <a:lnTo>
                    <a:pt x="24657" y="2445"/>
                  </a:lnTo>
                  <a:cubicBezTo>
                    <a:pt x="24210" y="2445"/>
                    <a:pt x="23775" y="2614"/>
                    <a:pt x="23461" y="2940"/>
                  </a:cubicBezTo>
                  <a:cubicBezTo>
                    <a:pt x="22989" y="3399"/>
                    <a:pt x="22735" y="4125"/>
                    <a:pt x="22482" y="4838"/>
                  </a:cubicBezTo>
                  <a:cubicBezTo>
                    <a:pt x="22102" y="5920"/>
                    <a:pt x="21733" y="6936"/>
                    <a:pt x="20664" y="6936"/>
                  </a:cubicBezTo>
                  <a:cubicBezTo>
                    <a:pt x="20611" y="6936"/>
                    <a:pt x="20556" y="6934"/>
                    <a:pt x="20499" y="6929"/>
                  </a:cubicBezTo>
                  <a:cubicBezTo>
                    <a:pt x="19798" y="6856"/>
                    <a:pt x="19279" y="6264"/>
                    <a:pt x="18807" y="5442"/>
                  </a:cubicBezTo>
                  <a:cubicBezTo>
                    <a:pt x="18505" y="4922"/>
                    <a:pt x="18239" y="4330"/>
                    <a:pt x="17949" y="3714"/>
                  </a:cubicBezTo>
                  <a:cubicBezTo>
                    <a:pt x="17127" y="1913"/>
                    <a:pt x="16281" y="39"/>
                    <a:pt x="14649" y="3"/>
                  </a:cubicBezTo>
                  <a:cubicBezTo>
                    <a:pt x="14621" y="2"/>
                    <a:pt x="14592" y="1"/>
                    <a:pt x="14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33;p77"/>
            <p:cNvSpPr/>
            <p:nvPr/>
          </p:nvSpPr>
          <p:spPr>
            <a:xfrm>
              <a:off x="1738322" y="4060281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3"/>
                    <a:pt x="1" y="423"/>
                  </a:cubicBezTo>
                  <a:lnTo>
                    <a:pt x="1" y="2006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6"/>
                  </a:cubicBezTo>
                  <a:lnTo>
                    <a:pt x="13731" y="423"/>
                  </a:lnTo>
                  <a:cubicBezTo>
                    <a:pt x="13731" y="193"/>
                    <a:pt x="13538" y="0"/>
                    <a:pt x="13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34;p77"/>
            <p:cNvSpPr/>
            <p:nvPr/>
          </p:nvSpPr>
          <p:spPr>
            <a:xfrm>
              <a:off x="1738322" y="4158908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4"/>
                    <a:pt x="1" y="423"/>
                  </a:cubicBezTo>
                  <a:lnTo>
                    <a:pt x="1" y="2007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7"/>
                  </a:cubicBezTo>
                  <a:lnTo>
                    <a:pt x="13731" y="423"/>
                  </a:lnTo>
                  <a:cubicBezTo>
                    <a:pt x="13731" y="194"/>
                    <a:pt x="13538" y="0"/>
                    <a:pt x="13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35;p77"/>
            <p:cNvSpPr/>
            <p:nvPr/>
          </p:nvSpPr>
          <p:spPr>
            <a:xfrm>
              <a:off x="885564" y="3672252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36;p77"/>
            <p:cNvSpPr/>
            <p:nvPr/>
          </p:nvSpPr>
          <p:spPr>
            <a:xfrm>
              <a:off x="1227722" y="3717687"/>
              <a:ext cx="29651" cy="119780"/>
            </a:xfrm>
            <a:custGeom>
              <a:avLst/>
              <a:gdLst/>
              <a:ahLst/>
              <a:cxnLst/>
              <a:rect l="l" t="t" r="r" b="b"/>
              <a:pathLst>
                <a:path w="883" h="3567" extrusionOk="0">
                  <a:moveTo>
                    <a:pt x="133" y="1"/>
                  </a:moveTo>
                  <a:cubicBezTo>
                    <a:pt x="61" y="1"/>
                    <a:pt x="1" y="49"/>
                    <a:pt x="1" y="122"/>
                  </a:cubicBezTo>
                  <a:lnTo>
                    <a:pt x="1" y="3433"/>
                  </a:lnTo>
                  <a:cubicBezTo>
                    <a:pt x="1" y="3506"/>
                    <a:pt x="61" y="3566"/>
                    <a:pt x="133" y="3566"/>
                  </a:cubicBezTo>
                  <a:lnTo>
                    <a:pt x="762" y="3566"/>
                  </a:lnTo>
                  <a:cubicBezTo>
                    <a:pt x="822" y="3566"/>
                    <a:pt x="883" y="3506"/>
                    <a:pt x="883" y="3433"/>
                  </a:cubicBezTo>
                  <a:lnTo>
                    <a:pt x="883" y="122"/>
                  </a:lnTo>
                  <a:cubicBezTo>
                    <a:pt x="883" y="49"/>
                    <a:pt x="822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37;p77"/>
            <p:cNvSpPr/>
            <p:nvPr/>
          </p:nvSpPr>
          <p:spPr>
            <a:xfrm>
              <a:off x="1268321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73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73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8;p77"/>
            <p:cNvSpPr/>
            <p:nvPr/>
          </p:nvSpPr>
          <p:spPr>
            <a:xfrm>
              <a:off x="902590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34" y="1"/>
                  </a:moveTo>
                  <a:cubicBezTo>
                    <a:pt x="61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61" y="4400"/>
                    <a:pt x="134" y="4400"/>
                  </a:cubicBezTo>
                  <a:lnTo>
                    <a:pt x="738" y="4400"/>
                  </a:lnTo>
                  <a:cubicBezTo>
                    <a:pt x="811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11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39;p77"/>
            <p:cNvSpPr/>
            <p:nvPr/>
          </p:nvSpPr>
          <p:spPr>
            <a:xfrm>
              <a:off x="943189" y="3724605"/>
              <a:ext cx="29651" cy="112862"/>
            </a:xfrm>
            <a:custGeom>
              <a:avLst/>
              <a:gdLst/>
              <a:ahLst/>
              <a:cxnLst/>
              <a:rect l="l" t="t" r="r" b="b"/>
              <a:pathLst>
                <a:path w="883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40;p77"/>
            <p:cNvSpPr/>
            <p:nvPr/>
          </p:nvSpPr>
          <p:spPr>
            <a:xfrm>
              <a:off x="983789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41;p77"/>
            <p:cNvSpPr/>
            <p:nvPr/>
          </p:nvSpPr>
          <p:spPr>
            <a:xfrm>
              <a:off x="1024388" y="3755835"/>
              <a:ext cx="29651" cy="81633"/>
            </a:xfrm>
            <a:custGeom>
              <a:avLst/>
              <a:gdLst/>
              <a:ahLst/>
              <a:cxnLst/>
              <a:rect l="l" t="t" r="r" b="b"/>
              <a:pathLst>
                <a:path w="883" h="2431" extrusionOk="0">
                  <a:moveTo>
                    <a:pt x="109" y="1"/>
                  </a:moveTo>
                  <a:cubicBezTo>
                    <a:pt x="48" y="1"/>
                    <a:pt x="0" y="49"/>
                    <a:pt x="0" y="98"/>
                  </a:cubicBezTo>
                  <a:lnTo>
                    <a:pt x="0" y="2322"/>
                  </a:lnTo>
                  <a:cubicBezTo>
                    <a:pt x="0" y="2382"/>
                    <a:pt x="48" y="2430"/>
                    <a:pt x="109" y="2430"/>
                  </a:cubicBezTo>
                  <a:lnTo>
                    <a:pt x="786" y="2430"/>
                  </a:lnTo>
                  <a:cubicBezTo>
                    <a:pt x="834" y="2430"/>
                    <a:pt x="882" y="2382"/>
                    <a:pt x="882" y="2322"/>
                  </a:cubicBezTo>
                  <a:lnTo>
                    <a:pt x="882" y="98"/>
                  </a:lnTo>
                  <a:cubicBezTo>
                    <a:pt x="882" y="49"/>
                    <a:pt x="834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42;p77"/>
            <p:cNvSpPr/>
            <p:nvPr/>
          </p:nvSpPr>
          <p:spPr>
            <a:xfrm>
              <a:off x="1064954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46" y="1"/>
                  </a:moveTo>
                  <a:cubicBezTo>
                    <a:pt x="73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73" y="4400"/>
                    <a:pt x="146" y="4400"/>
                  </a:cubicBezTo>
                  <a:lnTo>
                    <a:pt x="750" y="4400"/>
                  </a:lnTo>
                  <a:cubicBezTo>
                    <a:pt x="823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43;p77"/>
            <p:cNvSpPr/>
            <p:nvPr/>
          </p:nvSpPr>
          <p:spPr>
            <a:xfrm>
              <a:off x="1105957" y="3717687"/>
              <a:ext cx="29248" cy="119780"/>
            </a:xfrm>
            <a:custGeom>
              <a:avLst/>
              <a:gdLst/>
              <a:ahLst/>
              <a:cxnLst/>
              <a:rect l="l" t="t" r="r" b="b"/>
              <a:pathLst>
                <a:path w="871" h="3567" extrusionOk="0">
                  <a:moveTo>
                    <a:pt x="121" y="1"/>
                  </a:moveTo>
                  <a:cubicBezTo>
                    <a:pt x="49" y="1"/>
                    <a:pt x="0" y="49"/>
                    <a:pt x="0" y="122"/>
                  </a:cubicBezTo>
                  <a:lnTo>
                    <a:pt x="0" y="3433"/>
                  </a:lnTo>
                  <a:cubicBezTo>
                    <a:pt x="0" y="3506"/>
                    <a:pt x="49" y="3566"/>
                    <a:pt x="121" y="3566"/>
                  </a:cubicBezTo>
                  <a:lnTo>
                    <a:pt x="750" y="3566"/>
                  </a:lnTo>
                  <a:cubicBezTo>
                    <a:pt x="822" y="3566"/>
                    <a:pt x="871" y="3506"/>
                    <a:pt x="871" y="3433"/>
                  </a:cubicBezTo>
                  <a:lnTo>
                    <a:pt x="871" y="122"/>
                  </a:lnTo>
                  <a:cubicBezTo>
                    <a:pt x="871" y="49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44;p77"/>
            <p:cNvSpPr/>
            <p:nvPr/>
          </p:nvSpPr>
          <p:spPr>
            <a:xfrm>
              <a:off x="1146556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33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33" y="4400"/>
                  </a:cubicBezTo>
                  <a:lnTo>
                    <a:pt x="737" y="4400"/>
                  </a:lnTo>
                  <a:cubicBezTo>
                    <a:pt x="810" y="4400"/>
                    <a:pt x="882" y="4328"/>
                    <a:pt x="882" y="4255"/>
                  </a:cubicBezTo>
                  <a:lnTo>
                    <a:pt x="882" y="134"/>
                  </a:lnTo>
                  <a:cubicBezTo>
                    <a:pt x="882" y="61"/>
                    <a:pt x="810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5;p77"/>
            <p:cNvSpPr/>
            <p:nvPr/>
          </p:nvSpPr>
          <p:spPr>
            <a:xfrm>
              <a:off x="1187122" y="3724605"/>
              <a:ext cx="29685" cy="112862"/>
            </a:xfrm>
            <a:custGeom>
              <a:avLst/>
              <a:gdLst/>
              <a:ahLst/>
              <a:cxnLst/>
              <a:rect l="l" t="t" r="r" b="b"/>
              <a:pathLst>
                <a:path w="884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46;p77"/>
            <p:cNvSpPr/>
            <p:nvPr/>
          </p:nvSpPr>
          <p:spPr>
            <a:xfrm>
              <a:off x="885564" y="3866250"/>
              <a:ext cx="427809" cy="180257"/>
            </a:xfrm>
            <a:custGeom>
              <a:avLst/>
              <a:gdLst/>
              <a:ahLst/>
              <a:cxnLst/>
              <a:rect l="l" t="t" r="r" b="b"/>
              <a:pathLst>
                <a:path w="12740" h="5368" extrusionOk="0">
                  <a:moveTo>
                    <a:pt x="496" y="1"/>
                  </a:moveTo>
                  <a:cubicBezTo>
                    <a:pt x="218" y="1"/>
                    <a:pt x="0" y="230"/>
                    <a:pt x="0" y="496"/>
                  </a:cubicBezTo>
                  <a:lnTo>
                    <a:pt x="0" y="4872"/>
                  </a:lnTo>
                  <a:cubicBezTo>
                    <a:pt x="0" y="5150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50"/>
                    <a:pt x="12740" y="4872"/>
                  </a:cubicBezTo>
                  <a:lnTo>
                    <a:pt x="12740" y="496"/>
                  </a:lnTo>
                  <a:cubicBezTo>
                    <a:pt x="12740" y="230"/>
                    <a:pt x="12522" y="1"/>
                    <a:pt x="12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7;p77"/>
            <p:cNvSpPr/>
            <p:nvPr/>
          </p:nvSpPr>
          <p:spPr>
            <a:xfrm>
              <a:off x="885564" y="4060281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48;p77"/>
            <p:cNvSpPr/>
            <p:nvPr/>
          </p:nvSpPr>
          <p:spPr>
            <a:xfrm>
              <a:off x="897317" y="3889790"/>
              <a:ext cx="404706" cy="136469"/>
            </a:xfrm>
            <a:custGeom>
              <a:avLst/>
              <a:gdLst/>
              <a:ahLst/>
              <a:cxnLst/>
              <a:rect l="l" t="t" r="r" b="b"/>
              <a:pathLst>
                <a:path w="12052" h="4064" extrusionOk="0">
                  <a:moveTo>
                    <a:pt x="11749" y="1"/>
                  </a:moveTo>
                  <a:lnTo>
                    <a:pt x="11749" y="13"/>
                  </a:lnTo>
                  <a:cubicBezTo>
                    <a:pt x="11616" y="13"/>
                    <a:pt x="11507" y="109"/>
                    <a:pt x="11507" y="242"/>
                  </a:cubicBezTo>
                  <a:cubicBezTo>
                    <a:pt x="11507" y="291"/>
                    <a:pt x="11520" y="327"/>
                    <a:pt x="11544" y="363"/>
                  </a:cubicBezTo>
                  <a:lnTo>
                    <a:pt x="9598" y="2563"/>
                  </a:lnTo>
                  <a:cubicBezTo>
                    <a:pt x="9574" y="2551"/>
                    <a:pt x="9537" y="2539"/>
                    <a:pt x="9513" y="2539"/>
                  </a:cubicBezTo>
                  <a:cubicBezTo>
                    <a:pt x="9477" y="2539"/>
                    <a:pt x="9441" y="2551"/>
                    <a:pt x="9416" y="2563"/>
                  </a:cubicBezTo>
                  <a:lnTo>
                    <a:pt x="7313" y="496"/>
                  </a:lnTo>
                  <a:cubicBezTo>
                    <a:pt x="7393" y="344"/>
                    <a:pt x="7212" y="235"/>
                    <a:pt x="7057" y="235"/>
                  </a:cubicBezTo>
                  <a:cubicBezTo>
                    <a:pt x="6953" y="235"/>
                    <a:pt x="6861" y="283"/>
                    <a:pt x="6866" y="399"/>
                  </a:cubicBezTo>
                  <a:cubicBezTo>
                    <a:pt x="6866" y="436"/>
                    <a:pt x="6866" y="472"/>
                    <a:pt x="6890" y="508"/>
                  </a:cubicBezTo>
                  <a:lnTo>
                    <a:pt x="4195" y="3409"/>
                  </a:lnTo>
                  <a:cubicBezTo>
                    <a:pt x="4147" y="3385"/>
                    <a:pt x="4098" y="3373"/>
                    <a:pt x="4050" y="3373"/>
                  </a:cubicBezTo>
                  <a:cubicBezTo>
                    <a:pt x="4014" y="3373"/>
                    <a:pt x="3977" y="3385"/>
                    <a:pt x="3941" y="3397"/>
                  </a:cubicBezTo>
                  <a:lnTo>
                    <a:pt x="2467" y="1475"/>
                  </a:lnTo>
                  <a:cubicBezTo>
                    <a:pt x="2491" y="1439"/>
                    <a:pt x="2503" y="1391"/>
                    <a:pt x="2503" y="1342"/>
                  </a:cubicBezTo>
                  <a:cubicBezTo>
                    <a:pt x="2491" y="1191"/>
                    <a:pt x="2379" y="1116"/>
                    <a:pt x="2267" y="1116"/>
                  </a:cubicBezTo>
                  <a:cubicBezTo>
                    <a:pt x="2155" y="1116"/>
                    <a:pt x="2043" y="1191"/>
                    <a:pt x="2031" y="1342"/>
                  </a:cubicBezTo>
                  <a:cubicBezTo>
                    <a:pt x="2031" y="1378"/>
                    <a:pt x="2043" y="1427"/>
                    <a:pt x="2056" y="1463"/>
                  </a:cubicBezTo>
                  <a:lnTo>
                    <a:pt x="412" y="3602"/>
                  </a:lnTo>
                  <a:cubicBezTo>
                    <a:pt x="388" y="3590"/>
                    <a:pt x="351" y="3590"/>
                    <a:pt x="327" y="3590"/>
                  </a:cubicBezTo>
                  <a:cubicBezTo>
                    <a:pt x="110" y="3590"/>
                    <a:pt x="1" y="3844"/>
                    <a:pt x="158" y="3989"/>
                  </a:cubicBezTo>
                  <a:cubicBezTo>
                    <a:pt x="205" y="4041"/>
                    <a:pt x="266" y="4064"/>
                    <a:pt x="326" y="4064"/>
                  </a:cubicBezTo>
                  <a:cubicBezTo>
                    <a:pt x="448" y="4064"/>
                    <a:pt x="569" y="3966"/>
                    <a:pt x="569" y="3820"/>
                  </a:cubicBezTo>
                  <a:cubicBezTo>
                    <a:pt x="569" y="3772"/>
                    <a:pt x="545" y="3735"/>
                    <a:pt x="533" y="3699"/>
                  </a:cubicBezTo>
                  <a:lnTo>
                    <a:pt x="2176" y="1560"/>
                  </a:lnTo>
                  <a:cubicBezTo>
                    <a:pt x="2201" y="1572"/>
                    <a:pt x="2237" y="1584"/>
                    <a:pt x="2273" y="1584"/>
                  </a:cubicBezTo>
                  <a:cubicBezTo>
                    <a:pt x="2297" y="1584"/>
                    <a:pt x="2321" y="1572"/>
                    <a:pt x="2346" y="1572"/>
                  </a:cubicBezTo>
                  <a:lnTo>
                    <a:pt x="3832" y="3518"/>
                  </a:lnTo>
                  <a:cubicBezTo>
                    <a:pt x="3820" y="3542"/>
                    <a:pt x="3808" y="3578"/>
                    <a:pt x="3820" y="3615"/>
                  </a:cubicBezTo>
                  <a:cubicBezTo>
                    <a:pt x="3814" y="3772"/>
                    <a:pt x="3932" y="3850"/>
                    <a:pt x="4051" y="3850"/>
                  </a:cubicBezTo>
                  <a:cubicBezTo>
                    <a:pt x="4171" y="3850"/>
                    <a:pt x="4292" y="3772"/>
                    <a:pt x="4292" y="3615"/>
                  </a:cubicBezTo>
                  <a:cubicBezTo>
                    <a:pt x="4292" y="3590"/>
                    <a:pt x="4292" y="3566"/>
                    <a:pt x="4280" y="3542"/>
                  </a:cubicBezTo>
                  <a:lnTo>
                    <a:pt x="6987" y="617"/>
                  </a:lnTo>
                  <a:cubicBezTo>
                    <a:pt x="7023" y="629"/>
                    <a:pt x="7060" y="641"/>
                    <a:pt x="7096" y="641"/>
                  </a:cubicBezTo>
                  <a:cubicBezTo>
                    <a:pt x="7132" y="641"/>
                    <a:pt x="7180" y="629"/>
                    <a:pt x="7217" y="605"/>
                  </a:cubicBezTo>
                  <a:lnTo>
                    <a:pt x="9296" y="2660"/>
                  </a:lnTo>
                  <a:cubicBezTo>
                    <a:pt x="9284" y="2696"/>
                    <a:pt x="9271" y="2732"/>
                    <a:pt x="9271" y="2781"/>
                  </a:cubicBezTo>
                  <a:cubicBezTo>
                    <a:pt x="9284" y="2926"/>
                    <a:pt x="9395" y="2998"/>
                    <a:pt x="9507" y="2998"/>
                  </a:cubicBezTo>
                  <a:cubicBezTo>
                    <a:pt x="9619" y="2998"/>
                    <a:pt x="9731" y="2926"/>
                    <a:pt x="9743" y="2781"/>
                  </a:cubicBezTo>
                  <a:cubicBezTo>
                    <a:pt x="9743" y="2732"/>
                    <a:pt x="9731" y="2696"/>
                    <a:pt x="9707" y="2660"/>
                  </a:cubicBezTo>
                  <a:lnTo>
                    <a:pt x="11653" y="460"/>
                  </a:lnTo>
                  <a:cubicBezTo>
                    <a:pt x="11689" y="472"/>
                    <a:pt x="11713" y="484"/>
                    <a:pt x="11749" y="484"/>
                  </a:cubicBezTo>
                  <a:cubicBezTo>
                    <a:pt x="12051" y="460"/>
                    <a:pt x="12051" y="25"/>
                    <a:pt x="1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49;p77"/>
            <p:cNvSpPr/>
            <p:nvPr/>
          </p:nvSpPr>
          <p:spPr>
            <a:xfrm>
              <a:off x="901381" y="4074083"/>
              <a:ext cx="361690" cy="15044"/>
            </a:xfrm>
            <a:custGeom>
              <a:avLst/>
              <a:gdLst/>
              <a:ahLst/>
              <a:cxnLst/>
              <a:rect l="l" t="t" r="r" b="b"/>
              <a:pathLst>
                <a:path w="1077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42"/>
                  </a:lnTo>
                  <a:cubicBezTo>
                    <a:pt x="1" y="351"/>
                    <a:pt x="97" y="447"/>
                    <a:pt x="218" y="447"/>
                  </a:cubicBezTo>
                  <a:lnTo>
                    <a:pt x="10552" y="447"/>
                  </a:lnTo>
                  <a:cubicBezTo>
                    <a:pt x="10673" y="447"/>
                    <a:pt x="10770" y="351"/>
                    <a:pt x="10770" y="242"/>
                  </a:cubicBezTo>
                  <a:lnTo>
                    <a:pt x="10770" y="218"/>
                  </a:lnTo>
                  <a:cubicBezTo>
                    <a:pt x="10770" y="97"/>
                    <a:pt x="10673" y="0"/>
                    <a:pt x="10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50;p77"/>
            <p:cNvSpPr/>
            <p:nvPr/>
          </p:nvSpPr>
          <p:spPr>
            <a:xfrm>
              <a:off x="901381" y="4101250"/>
              <a:ext cx="325558" cy="15077"/>
            </a:xfrm>
            <a:custGeom>
              <a:avLst/>
              <a:gdLst/>
              <a:ahLst/>
              <a:cxnLst/>
              <a:rect l="l" t="t" r="r" b="b"/>
              <a:pathLst>
                <a:path w="9695" h="449" extrusionOk="0">
                  <a:moveTo>
                    <a:pt x="206" y="1"/>
                  </a:moveTo>
                  <a:cubicBezTo>
                    <a:pt x="85" y="1"/>
                    <a:pt x="1" y="85"/>
                    <a:pt x="1" y="206"/>
                  </a:cubicBezTo>
                  <a:lnTo>
                    <a:pt x="1" y="243"/>
                  </a:lnTo>
                  <a:cubicBezTo>
                    <a:pt x="1" y="363"/>
                    <a:pt x="85" y="448"/>
                    <a:pt x="206" y="448"/>
                  </a:cubicBezTo>
                  <a:lnTo>
                    <a:pt x="9489" y="448"/>
                  </a:lnTo>
                  <a:cubicBezTo>
                    <a:pt x="9598" y="448"/>
                    <a:pt x="9694" y="363"/>
                    <a:pt x="9694" y="243"/>
                  </a:cubicBezTo>
                  <a:lnTo>
                    <a:pt x="9694" y="206"/>
                  </a:lnTo>
                  <a:cubicBezTo>
                    <a:pt x="9694" y="85"/>
                    <a:pt x="9598" y="1"/>
                    <a:pt x="9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51;p77"/>
            <p:cNvSpPr/>
            <p:nvPr/>
          </p:nvSpPr>
          <p:spPr>
            <a:xfrm>
              <a:off x="901381" y="4128450"/>
              <a:ext cx="398595" cy="15447"/>
            </a:xfrm>
            <a:custGeom>
              <a:avLst/>
              <a:gdLst/>
              <a:ahLst/>
              <a:cxnLst/>
              <a:rect l="l" t="t" r="r" b="b"/>
              <a:pathLst>
                <a:path w="11870" h="460" extrusionOk="0">
                  <a:moveTo>
                    <a:pt x="218" y="1"/>
                  </a:moveTo>
                  <a:cubicBezTo>
                    <a:pt x="97" y="1"/>
                    <a:pt x="1" y="97"/>
                    <a:pt x="1" y="230"/>
                  </a:cubicBezTo>
                  <a:cubicBezTo>
                    <a:pt x="1" y="351"/>
                    <a:pt x="97" y="460"/>
                    <a:pt x="218" y="460"/>
                  </a:cubicBezTo>
                  <a:lnTo>
                    <a:pt x="11640" y="460"/>
                  </a:lnTo>
                  <a:cubicBezTo>
                    <a:pt x="11761" y="460"/>
                    <a:pt x="11870" y="351"/>
                    <a:pt x="11870" y="230"/>
                  </a:cubicBezTo>
                  <a:cubicBezTo>
                    <a:pt x="11870" y="97"/>
                    <a:pt x="11761" y="1"/>
                    <a:pt x="11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52;p77"/>
            <p:cNvSpPr/>
            <p:nvPr/>
          </p:nvSpPr>
          <p:spPr>
            <a:xfrm>
              <a:off x="901381" y="4155651"/>
              <a:ext cx="289426" cy="15044"/>
            </a:xfrm>
            <a:custGeom>
              <a:avLst/>
              <a:gdLst/>
              <a:ahLst/>
              <a:cxnLst/>
              <a:rect l="l" t="t" r="r" b="b"/>
              <a:pathLst>
                <a:path w="8619" h="448" extrusionOk="0">
                  <a:moveTo>
                    <a:pt x="194" y="0"/>
                  </a:moveTo>
                  <a:cubicBezTo>
                    <a:pt x="85" y="0"/>
                    <a:pt x="1" y="85"/>
                    <a:pt x="1" y="194"/>
                  </a:cubicBezTo>
                  <a:lnTo>
                    <a:pt x="1" y="254"/>
                  </a:lnTo>
                  <a:cubicBezTo>
                    <a:pt x="1" y="363"/>
                    <a:pt x="85" y="448"/>
                    <a:pt x="194" y="448"/>
                  </a:cubicBezTo>
                  <a:lnTo>
                    <a:pt x="8425" y="448"/>
                  </a:lnTo>
                  <a:cubicBezTo>
                    <a:pt x="8534" y="448"/>
                    <a:pt x="8619" y="363"/>
                    <a:pt x="8619" y="254"/>
                  </a:cubicBezTo>
                  <a:lnTo>
                    <a:pt x="8619" y="194"/>
                  </a:lnTo>
                  <a:cubicBezTo>
                    <a:pt x="8619" y="85"/>
                    <a:pt x="8534" y="0"/>
                    <a:pt x="8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53;p77"/>
            <p:cNvSpPr/>
            <p:nvPr/>
          </p:nvSpPr>
          <p:spPr>
            <a:xfrm>
              <a:off x="901381" y="4182852"/>
              <a:ext cx="365720" cy="15044"/>
            </a:xfrm>
            <a:custGeom>
              <a:avLst/>
              <a:gdLst/>
              <a:ahLst/>
              <a:cxnLst/>
              <a:rect l="l" t="t" r="r" b="b"/>
              <a:pathLst>
                <a:path w="1089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30"/>
                  </a:lnTo>
                  <a:cubicBezTo>
                    <a:pt x="1" y="351"/>
                    <a:pt x="97" y="448"/>
                    <a:pt x="218" y="448"/>
                  </a:cubicBezTo>
                  <a:lnTo>
                    <a:pt x="10673" y="448"/>
                  </a:lnTo>
                  <a:cubicBezTo>
                    <a:pt x="10794" y="448"/>
                    <a:pt x="10891" y="351"/>
                    <a:pt x="10891" y="230"/>
                  </a:cubicBezTo>
                  <a:lnTo>
                    <a:pt x="10891" y="218"/>
                  </a:lnTo>
                  <a:cubicBezTo>
                    <a:pt x="10891" y="97"/>
                    <a:pt x="10794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54;p77"/>
            <p:cNvSpPr/>
            <p:nvPr/>
          </p:nvSpPr>
          <p:spPr>
            <a:xfrm>
              <a:off x="901381" y="4210052"/>
              <a:ext cx="398595" cy="15044"/>
            </a:xfrm>
            <a:custGeom>
              <a:avLst/>
              <a:gdLst/>
              <a:ahLst/>
              <a:cxnLst/>
              <a:rect l="l" t="t" r="r" b="b"/>
              <a:pathLst>
                <a:path w="11870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cubicBezTo>
                    <a:pt x="1" y="351"/>
                    <a:pt x="97" y="447"/>
                    <a:pt x="218" y="447"/>
                  </a:cubicBezTo>
                  <a:lnTo>
                    <a:pt x="11640" y="447"/>
                  </a:lnTo>
                  <a:cubicBezTo>
                    <a:pt x="11761" y="447"/>
                    <a:pt x="11870" y="351"/>
                    <a:pt x="11870" y="218"/>
                  </a:cubicBezTo>
                  <a:cubicBezTo>
                    <a:pt x="11870" y="97"/>
                    <a:pt x="11761" y="0"/>
                    <a:pt x="11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55;p77"/>
            <p:cNvSpPr/>
            <p:nvPr/>
          </p:nvSpPr>
          <p:spPr>
            <a:xfrm>
              <a:off x="1298343" y="4060281"/>
              <a:ext cx="210681" cy="180459"/>
            </a:xfrm>
            <a:custGeom>
              <a:avLst/>
              <a:gdLst/>
              <a:ahLst/>
              <a:cxnLst/>
              <a:rect l="l" t="t" r="r" b="b"/>
              <a:pathLst>
                <a:path w="6274" h="5374" extrusionOk="0">
                  <a:moveTo>
                    <a:pt x="3590" y="0"/>
                  </a:moveTo>
                  <a:cubicBezTo>
                    <a:pt x="1197" y="0"/>
                    <a:pt x="1" y="2889"/>
                    <a:pt x="1693" y="4581"/>
                  </a:cubicBezTo>
                  <a:cubicBezTo>
                    <a:pt x="2240" y="5128"/>
                    <a:pt x="2913" y="5374"/>
                    <a:pt x="3573" y="5374"/>
                  </a:cubicBezTo>
                  <a:cubicBezTo>
                    <a:pt x="4952" y="5374"/>
                    <a:pt x="6274" y="4302"/>
                    <a:pt x="6274" y="2683"/>
                  </a:cubicBezTo>
                  <a:cubicBezTo>
                    <a:pt x="6274" y="2611"/>
                    <a:pt x="6274" y="2550"/>
                    <a:pt x="6262" y="2478"/>
                  </a:cubicBezTo>
                  <a:cubicBezTo>
                    <a:pt x="6165" y="1318"/>
                    <a:pt x="5343" y="351"/>
                    <a:pt x="4207" y="73"/>
                  </a:cubicBezTo>
                  <a:cubicBezTo>
                    <a:pt x="4001" y="24"/>
                    <a:pt x="3796" y="0"/>
                    <a:pt x="3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6;p77"/>
            <p:cNvSpPr/>
            <p:nvPr/>
          </p:nvSpPr>
          <p:spPr>
            <a:xfrm>
              <a:off x="1418899" y="4062699"/>
              <a:ext cx="89726" cy="87711"/>
            </a:xfrm>
            <a:custGeom>
              <a:avLst/>
              <a:gdLst/>
              <a:ahLst/>
              <a:cxnLst/>
              <a:rect l="l" t="t" r="r" b="b"/>
              <a:pathLst>
                <a:path w="2672" h="2612" extrusionOk="0">
                  <a:moveTo>
                    <a:pt x="617" y="1"/>
                  </a:moveTo>
                  <a:lnTo>
                    <a:pt x="0" y="2611"/>
                  </a:lnTo>
                  <a:lnTo>
                    <a:pt x="0" y="2611"/>
                  </a:lnTo>
                  <a:lnTo>
                    <a:pt x="2672" y="2406"/>
                  </a:lnTo>
                  <a:cubicBezTo>
                    <a:pt x="2575" y="1246"/>
                    <a:pt x="1741" y="279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57;p77"/>
            <p:cNvSpPr/>
            <p:nvPr/>
          </p:nvSpPr>
          <p:spPr>
            <a:xfrm>
              <a:off x="1530119" y="4062699"/>
              <a:ext cx="185093" cy="12223"/>
            </a:xfrm>
            <a:custGeom>
              <a:avLst/>
              <a:gdLst/>
              <a:ahLst/>
              <a:cxnLst/>
              <a:rect l="l" t="t" r="r" b="b"/>
              <a:pathLst>
                <a:path w="5512" h="364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63"/>
                    <a:pt x="169" y="363"/>
                  </a:cubicBezTo>
                  <a:lnTo>
                    <a:pt x="5343" y="363"/>
                  </a:lnTo>
                  <a:cubicBezTo>
                    <a:pt x="5439" y="363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58;p77"/>
            <p:cNvSpPr/>
            <p:nvPr/>
          </p:nvSpPr>
          <p:spPr>
            <a:xfrm>
              <a:off x="1530119" y="4086642"/>
              <a:ext cx="159136" cy="11820"/>
            </a:xfrm>
            <a:custGeom>
              <a:avLst/>
              <a:gdLst/>
              <a:ahLst/>
              <a:cxnLst/>
              <a:rect l="l" t="t" r="r" b="b"/>
              <a:pathLst>
                <a:path w="4739" h="352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57" y="351"/>
                  </a:cubicBezTo>
                  <a:lnTo>
                    <a:pt x="4569" y="351"/>
                  </a:lnTo>
                  <a:cubicBezTo>
                    <a:pt x="4666" y="351"/>
                    <a:pt x="4738" y="279"/>
                    <a:pt x="4738" y="182"/>
                  </a:cubicBezTo>
                  <a:lnTo>
                    <a:pt x="4738" y="158"/>
                  </a:lnTo>
                  <a:cubicBezTo>
                    <a:pt x="4738" y="73"/>
                    <a:pt x="4666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59;p77"/>
            <p:cNvSpPr/>
            <p:nvPr/>
          </p:nvSpPr>
          <p:spPr>
            <a:xfrm>
              <a:off x="1530119" y="4110182"/>
              <a:ext cx="123004" cy="11820"/>
            </a:xfrm>
            <a:custGeom>
              <a:avLst/>
              <a:gdLst/>
              <a:ahLst/>
              <a:cxnLst/>
              <a:rect l="l" t="t" r="r" b="b"/>
              <a:pathLst>
                <a:path w="3663" h="352" extrusionOk="0">
                  <a:moveTo>
                    <a:pt x="145" y="1"/>
                  </a:moveTo>
                  <a:cubicBezTo>
                    <a:pt x="61" y="1"/>
                    <a:pt x="0" y="61"/>
                    <a:pt x="0" y="146"/>
                  </a:cubicBezTo>
                  <a:lnTo>
                    <a:pt x="0" y="206"/>
                  </a:lnTo>
                  <a:cubicBezTo>
                    <a:pt x="0" y="291"/>
                    <a:pt x="61" y="351"/>
                    <a:pt x="145" y="351"/>
                  </a:cubicBezTo>
                  <a:lnTo>
                    <a:pt x="3517" y="351"/>
                  </a:lnTo>
                  <a:cubicBezTo>
                    <a:pt x="3602" y="351"/>
                    <a:pt x="3662" y="291"/>
                    <a:pt x="3662" y="206"/>
                  </a:cubicBezTo>
                  <a:lnTo>
                    <a:pt x="3662" y="146"/>
                  </a:lnTo>
                  <a:cubicBezTo>
                    <a:pt x="3662" y="61"/>
                    <a:pt x="3602" y="1"/>
                    <a:pt x="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60;p77"/>
            <p:cNvSpPr/>
            <p:nvPr/>
          </p:nvSpPr>
          <p:spPr>
            <a:xfrm>
              <a:off x="1530119" y="413372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73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73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61;p77"/>
            <p:cNvSpPr/>
            <p:nvPr/>
          </p:nvSpPr>
          <p:spPr>
            <a:xfrm>
              <a:off x="1530119" y="4157263"/>
              <a:ext cx="164811" cy="11820"/>
            </a:xfrm>
            <a:custGeom>
              <a:avLst/>
              <a:gdLst/>
              <a:ahLst/>
              <a:cxnLst/>
              <a:rect l="l" t="t" r="r" b="b"/>
              <a:pathLst>
                <a:path w="4908" h="352" extrusionOk="0">
                  <a:moveTo>
                    <a:pt x="169" y="1"/>
                  </a:moveTo>
                  <a:cubicBezTo>
                    <a:pt x="73" y="1"/>
                    <a:pt x="0" y="73"/>
                    <a:pt x="0" y="170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69" y="351"/>
                  </a:cubicBezTo>
                  <a:lnTo>
                    <a:pt x="4738" y="351"/>
                  </a:lnTo>
                  <a:cubicBezTo>
                    <a:pt x="4835" y="351"/>
                    <a:pt x="4907" y="279"/>
                    <a:pt x="4907" y="182"/>
                  </a:cubicBezTo>
                  <a:lnTo>
                    <a:pt x="4907" y="170"/>
                  </a:lnTo>
                  <a:cubicBezTo>
                    <a:pt x="4907" y="73"/>
                    <a:pt x="4835" y="1"/>
                    <a:pt x="4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62;p77"/>
            <p:cNvSpPr/>
            <p:nvPr/>
          </p:nvSpPr>
          <p:spPr>
            <a:xfrm>
              <a:off x="1530119" y="418080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63;p77"/>
            <p:cNvSpPr/>
            <p:nvPr/>
          </p:nvSpPr>
          <p:spPr>
            <a:xfrm>
              <a:off x="1530119" y="4204344"/>
              <a:ext cx="149800" cy="12223"/>
            </a:xfrm>
            <a:custGeom>
              <a:avLst/>
              <a:gdLst/>
              <a:ahLst/>
              <a:cxnLst/>
              <a:rect l="l" t="t" r="r" b="b"/>
              <a:pathLst>
                <a:path w="4461" h="364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94"/>
                  </a:lnTo>
                  <a:cubicBezTo>
                    <a:pt x="0" y="291"/>
                    <a:pt x="73" y="364"/>
                    <a:pt x="157" y="364"/>
                  </a:cubicBezTo>
                  <a:lnTo>
                    <a:pt x="4291" y="364"/>
                  </a:lnTo>
                  <a:cubicBezTo>
                    <a:pt x="4388" y="364"/>
                    <a:pt x="4460" y="291"/>
                    <a:pt x="4460" y="194"/>
                  </a:cubicBezTo>
                  <a:lnTo>
                    <a:pt x="4460" y="158"/>
                  </a:lnTo>
                  <a:cubicBezTo>
                    <a:pt x="4460" y="73"/>
                    <a:pt x="4388" y="1"/>
                    <a:pt x="4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64;p77"/>
            <p:cNvSpPr/>
            <p:nvPr/>
          </p:nvSpPr>
          <p:spPr>
            <a:xfrm>
              <a:off x="1530119" y="4228320"/>
              <a:ext cx="185093" cy="11787"/>
            </a:xfrm>
            <a:custGeom>
              <a:avLst/>
              <a:gdLst/>
              <a:ahLst/>
              <a:cxnLst/>
              <a:rect l="l" t="t" r="r" b="b"/>
              <a:pathLst>
                <a:path w="5512" h="351" extrusionOk="0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66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66"/>
                    <a:pt x="5512" y="169"/>
                  </a:cubicBezTo>
                  <a:cubicBezTo>
                    <a:pt x="5512" y="73"/>
                    <a:pt x="5439" y="0"/>
                    <a:pt x="5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65;p77"/>
            <p:cNvSpPr/>
            <p:nvPr/>
          </p:nvSpPr>
          <p:spPr>
            <a:xfrm>
              <a:off x="982143" y="4567623"/>
              <a:ext cx="225322" cy="25219"/>
            </a:xfrm>
            <a:custGeom>
              <a:avLst/>
              <a:gdLst/>
              <a:ahLst/>
              <a:cxnLst/>
              <a:rect l="l" t="t" r="r" b="b"/>
              <a:pathLst>
                <a:path w="6710" h="751" extrusionOk="0">
                  <a:moveTo>
                    <a:pt x="3361" y="1"/>
                  </a:moveTo>
                  <a:cubicBezTo>
                    <a:pt x="1512" y="1"/>
                    <a:pt x="1" y="158"/>
                    <a:pt x="1" y="375"/>
                  </a:cubicBezTo>
                  <a:cubicBezTo>
                    <a:pt x="1" y="581"/>
                    <a:pt x="1512" y="750"/>
                    <a:pt x="3361" y="750"/>
                  </a:cubicBezTo>
                  <a:cubicBezTo>
                    <a:pt x="5210" y="750"/>
                    <a:pt x="6709" y="581"/>
                    <a:pt x="6709" y="375"/>
                  </a:cubicBezTo>
                  <a:cubicBezTo>
                    <a:pt x="6709" y="170"/>
                    <a:pt x="5210" y="1"/>
                    <a:pt x="3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66;p77"/>
            <p:cNvSpPr/>
            <p:nvPr/>
          </p:nvSpPr>
          <p:spPr>
            <a:xfrm>
              <a:off x="1021534" y="4134965"/>
              <a:ext cx="68201" cy="410482"/>
            </a:xfrm>
            <a:custGeom>
              <a:avLst/>
              <a:gdLst/>
              <a:ahLst/>
              <a:cxnLst/>
              <a:rect l="l" t="t" r="r" b="b"/>
              <a:pathLst>
                <a:path w="2031" h="12224" extrusionOk="0">
                  <a:moveTo>
                    <a:pt x="242" y="0"/>
                  </a:moveTo>
                  <a:cubicBezTo>
                    <a:pt x="25" y="592"/>
                    <a:pt x="0" y="1245"/>
                    <a:pt x="170" y="1849"/>
                  </a:cubicBezTo>
                  <a:cubicBezTo>
                    <a:pt x="315" y="2321"/>
                    <a:pt x="158" y="2647"/>
                    <a:pt x="242" y="2865"/>
                  </a:cubicBezTo>
                  <a:cubicBezTo>
                    <a:pt x="315" y="3094"/>
                    <a:pt x="859" y="6007"/>
                    <a:pt x="822" y="6225"/>
                  </a:cubicBezTo>
                  <a:cubicBezTo>
                    <a:pt x="798" y="6442"/>
                    <a:pt x="556" y="7047"/>
                    <a:pt x="472" y="7675"/>
                  </a:cubicBezTo>
                  <a:cubicBezTo>
                    <a:pt x="375" y="8449"/>
                    <a:pt x="460" y="10927"/>
                    <a:pt x="375" y="11579"/>
                  </a:cubicBezTo>
                  <a:cubicBezTo>
                    <a:pt x="325" y="12035"/>
                    <a:pt x="599" y="12223"/>
                    <a:pt x="784" y="12223"/>
                  </a:cubicBezTo>
                  <a:cubicBezTo>
                    <a:pt x="869" y="12223"/>
                    <a:pt x="936" y="12183"/>
                    <a:pt x="943" y="12111"/>
                  </a:cubicBezTo>
                  <a:cubicBezTo>
                    <a:pt x="1185" y="10213"/>
                    <a:pt x="1862" y="7228"/>
                    <a:pt x="1946" y="6273"/>
                  </a:cubicBezTo>
                  <a:cubicBezTo>
                    <a:pt x="2031" y="5318"/>
                    <a:pt x="1946" y="3590"/>
                    <a:pt x="1838" y="1281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67;p77"/>
            <p:cNvSpPr/>
            <p:nvPr/>
          </p:nvSpPr>
          <p:spPr>
            <a:xfrm>
              <a:off x="1063342" y="4240880"/>
              <a:ext cx="25588" cy="140465"/>
            </a:xfrm>
            <a:custGeom>
              <a:avLst/>
              <a:gdLst/>
              <a:ahLst/>
              <a:cxnLst/>
              <a:rect l="l" t="t" r="r" b="b"/>
              <a:pathLst>
                <a:path w="762" h="4183" extrusionOk="0">
                  <a:moveTo>
                    <a:pt x="641" y="1"/>
                  </a:moveTo>
                  <a:lnTo>
                    <a:pt x="0" y="1584"/>
                  </a:lnTo>
                  <a:cubicBezTo>
                    <a:pt x="303" y="2080"/>
                    <a:pt x="484" y="2636"/>
                    <a:pt x="520" y="3204"/>
                  </a:cubicBezTo>
                  <a:cubicBezTo>
                    <a:pt x="532" y="3506"/>
                    <a:pt x="520" y="3808"/>
                    <a:pt x="532" y="4110"/>
                  </a:cubicBezTo>
                  <a:cubicBezTo>
                    <a:pt x="532" y="4134"/>
                    <a:pt x="532" y="4159"/>
                    <a:pt x="544" y="4183"/>
                  </a:cubicBezTo>
                  <a:cubicBezTo>
                    <a:pt x="617" y="3723"/>
                    <a:pt x="677" y="3361"/>
                    <a:pt x="701" y="3119"/>
                  </a:cubicBezTo>
                  <a:cubicBezTo>
                    <a:pt x="762" y="2454"/>
                    <a:pt x="738" y="1379"/>
                    <a:pt x="677" y="1"/>
                  </a:cubicBezTo>
                  <a:close/>
                </a:path>
              </a:pathLst>
            </a:custGeom>
            <a:solidFill>
              <a:srgbClr val="FCC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68;p77"/>
            <p:cNvSpPr/>
            <p:nvPr/>
          </p:nvSpPr>
          <p:spPr>
            <a:xfrm>
              <a:off x="1024388" y="4516882"/>
              <a:ext cx="58866" cy="62358"/>
            </a:xfrm>
            <a:custGeom>
              <a:avLst/>
              <a:gdLst/>
              <a:ahLst/>
              <a:cxnLst/>
              <a:rect l="l" t="t" r="r" b="b"/>
              <a:pathLst>
                <a:path w="1753" h="1857" extrusionOk="0">
                  <a:moveTo>
                    <a:pt x="302" y="1"/>
                  </a:moveTo>
                  <a:cubicBezTo>
                    <a:pt x="302" y="1"/>
                    <a:pt x="266" y="641"/>
                    <a:pt x="193" y="786"/>
                  </a:cubicBezTo>
                  <a:cubicBezTo>
                    <a:pt x="97" y="931"/>
                    <a:pt x="36" y="1101"/>
                    <a:pt x="12" y="1282"/>
                  </a:cubicBezTo>
                  <a:cubicBezTo>
                    <a:pt x="0" y="1403"/>
                    <a:pt x="73" y="1512"/>
                    <a:pt x="193" y="1560"/>
                  </a:cubicBezTo>
                  <a:cubicBezTo>
                    <a:pt x="238" y="1584"/>
                    <a:pt x="275" y="1592"/>
                    <a:pt x="308" y="1592"/>
                  </a:cubicBezTo>
                  <a:cubicBezTo>
                    <a:pt x="372" y="1592"/>
                    <a:pt x="415" y="1560"/>
                    <a:pt x="447" y="1560"/>
                  </a:cubicBezTo>
                  <a:cubicBezTo>
                    <a:pt x="713" y="1596"/>
                    <a:pt x="774" y="1790"/>
                    <a:pt x="1221" y="1850"/>
                  </a:cubicBezTo>
                  <a:cubicBezTo>
                    <a:pt x="1249" y="1854"/>
                    <a:pt x="1278" y="1856"/>
                    <a:pt x="1306" y="1856"/>
                  </a:cubicBezTo>
                  <a:cubicBezTo>
                    <a:pt x="1447" y="1856"/>
                    <a:pt x="1584" y="1808"/>
                    <a:pt x="1704" y="1717"/>
                  </a:cubicBezTo>
                  <a:cubicBezTo>
                    <a:pt x="1741" y="1681"/>
                    <a:pt x="1753" y="1620"/>
                    <a:pt x="1716" y="1584"/>
                  </a:cubicBezTo>
                  <a:cubicBezTo>
                    <a:pt x="1692" y="1536"/>
                    <a:pt x="1342" y="1427"/>
                    <a:pt x="1197" y="1342"/>
                  </a:cubicBezTo>
                  <a:cubicBezTo>
                    <a:pt x="1052" y="1222"/>
                    <a:pt x="943" y="1077"/>
                    <a:pt x="858" y="907"/>
                  </a:cubicBezTo>
                  <a:cubicBezTo>
                    <a:pt x="822" y="823"/>
                    <a:pt x="943" y="134"/>
                    <a:pt x="943" y="134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69;p77"/>
            <p:cNvSpPr/>
            <p:nvPr/>
          </p:nvSpPr>
          <p:spPr>
            <a:xfrm>
              <a:off x="1022340" y="4546937"/>
              <a:ext cx="61720" cy="34957"/>
            </a:xfrm>
            <a:custGeom>
              <a:avLst/>
              <a:gdLst/>
              <a:ahLst/>
              <a:cxnLst/>
              <a:rect l="l" t="t" r="r" b="b"/>
              <a:pathLst>
                <a:path w="1838" h="1041" extrusionOk="0">
                  <a:moveTo>
                    <a:pt x="194" y="0"/>
                  </a:moveTo>
                  <a:cubicBezTo>
                    <a:pt x="121" y="109"/>
                    <a:pt x="73" y="218"/>
                    <a:pt x="37" y="327"/>
                  </a:cubicBezTo>
                  <a:cubicBezTo>
                    <a:pt x="1" y="411"/>
                    <a:pt x="1" y="496"/>
                    <a:pt x="1" y="580"/>
                  </a:cubicBezTo>
                  <a:cubicBezTo>
                    <a:pt x="37" y="653"/>
                    <a:pt x="37" y="725"/>
                    <a:pt x="37" y="810"/>
                  </a:cubicBezTo>
                  <a:cubicBezTo>
                    <a:pt x="85" y="834"/>
                    <a:pt x="146" y="858"/>
                    <a:pt x="206" y="870"/>
                  </a:cubicBezTo>
                  <a:lnTo>
                    <a:pt x="387" y="870"/>
                  </a:lnTo>
                  <a:lnTo>
                    <a:pt x="399" y="713"/>
                  </a:lnTo>
                  <a:cubicBezTo>
                    <a:pt x="460" y="713"/>
                    <a:pt x="508" y="713"/>
                    <a:pt x="557" y="725"/>
                  </a:cubicBezTo>
                  <a:cubicBezTo>
                    <a:pt x="629" y="750"/>
                    <a:pt x="714" y="786"/>
                    <a:pt x="786" y="822"/>
                  </a:cubicBezTo>
                  <a:cubicBezTo>
                    <a:pt x="810" y="858"/>
                    <a:pt x="847" y="931"/>
                    <a:pt x="883" y="955"/>
                  </a:cubicBezTo>
                  <a:cubicBezTo>
                    <a:pt x="1004" y="1003"/>
                    <a:pt x="1125" y="1040"/>
                    <a:pt x="1258" y="1040"/>
                  </a:cubicBezTo>
                  <a:cubicBezTo>
                    <a:pt x="1276" y="1040"/>
                    <a:pt x="1293" y="1041"/>
                    <a:pt x="1310" y="1041"/>
                  </a:cubicBezTo>
                  <a:cubicBezTo>
                    <a:pt x="1591" y="1041"/>
                    <a:pt x="1745" y="950"/>
                    <a:pt x="1802" y="858"/>
                  </a:cubicBezTo>
                  <a:cubicBezTo>
                    <a:pt x="1826" y="798"/>
                    <a:pt x="1838" y="713"/>
                    <a:pt x="1802" y="701"/>
                  </a:cubicBezTo>
                  <a:cubicBezTo>
                    <a:pt x="1705" y="629"/>
                    <a:pt x="1608" y="580"/>
                    <a:pt x="1511" y="532"/>
                  </a:cubicBezTo>
                  <a:cubicBezTo>
                    <a:pt x="1446" y="504"/>
                    <a:pt x="1344" y="476"/>
                    <a:pt x="1324" y="476"/>
                  </a:cubicBezTo>
                  <a:cubicBezTo>
                    <a:pt x="1318" y="476"/>
                    <a:pt x="1319" y="478"/>
                    <a:pt x="1330" y="484"/>
                  </a:cubicBezTo>
                  <a:cubicBezTo>
                    <a:pt x="1376" y="507"/>
                    <a:pt x="1302" y="605"/>
                    <a:pt x="1223" y="605"/>
                  </a:cubicBezTo>
                  <a:cubicBezTo>
                    <a:pt x="1218" y="605"/>
                    <a:pt x="1214" y="605"/>
                    <a:pt x="1209" y="605"/>
                  </a:cubicBezTo>
                  <a:cubicBezTo>
                    <a:pt x="919" y="605"/>
                    <a:pt x="714" y="411"/>
                    <a:pt x="544" y="375"/>
                  </a:cubicBezTo>
                  <a:cubicBezTo>
                    <a:pt x="375" y="314"/>
                    <a:pt x="242" y="18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70;p77"/>
            <p:cNvSpPr/>
            <p:nvPr/>
          </p:nvSpPr>
          <p:spPr>
            <a:xfrm>
              <a:off x="1027209" y="4126033"/>
              <a:ext cx="134790" cy="456251"/>
            </a:xfrm>
            <a:custGeom>
              <a:avLst/>
              <a:gdLst/>
              <a:ahLst/>
              <a:cxnLst/>
              <a:rect l="l" t="t" r="r" b="b"/>
              <a:pathLst>
                <a:path w="4014" h="13587" extrusionOk="0">
                  <a:moveTo>
                    <a:pt x="545" y="0"/>
                  </a:moveTo>
                  <a:cubicBezTo>
                    <a:pt x="545" y="0"/>
                    <a:pt x="1" y="1028"/>
                    <a:pt x="206" y="2007"/>
                  </a:cubicBezTo>
                  <a:cubicBezTo>
                    <a:pt x="315" y="2575"/>
                    <a:pt x="786" y="2659"/>
                    <a:pt x="871" y="2889"/>
                  </a:cubicBezTo>
                  <a:cubicBezTo>
                    <a:pt x="955" y="3106"/>
                    <a:pt x="2188" y="6660"/>
                    <a:pt x="2188" y="6660"/>
                  </a:cubicBezTo>
                  <a:cubicBezTo>
                    <a:pt x="2043" y="7192"/>
                    <a:pt x="1959" y="7736"/>
                    <a:pt x="1959" y="8280"/>
                  </a:cubicBezTo>
                  <a:cubicBezTo>
                    <a:pt x="1959" y="9005"/>
                    <a:pt x="2297" y="11180"/>
                    <a:pt x="2370" y="12002"/>
                  </a:cubicBezTo>
                  <a:cubicBezTo>
                    <a:pt x="2382" y="12172"/>
                    <a:pt x="2406" y="12558"/>
                    <a:pt x="2370" y="12679"/>
                  </a:cubicBezTo>
                  <a:cubicBezTo>
                    <a:pt x="2309" y="12836"/>
                    <a:pt x="2164" y="13018"/>
                    <a:pt x="2176" y="13199"/>
                  </a:cubicBezTo>
                  <a:cubicBezTo>
                    <a:pt x="2188" y="13332"/>
                    <a:pt x="2273" y="13429"/>
                    <a:pt x="2406" y="13465"/>
                  </a:cubicBezTo>
                  <a:cubicBezTo>
                    <a:pt x="2429" y="13471"/>
                    <a:pt x="2451" y="13474"/>
                    <a:pt x="2472" y="13474"/>
                  </a:cubicBezTo>
                  <a:cubicBezTo>
                    <a:pt x="2568" y="13474"/>
                    <a:pt x="2632" y="13417"/>
                    <a:pt x="2672" y="13417"/>
                  </a:cubicBezTo>
                  <a:cubicBezTo>
                    <a:pt x="2680" y="13416"/>
                    <a:pt x="2688" y="13416"/>
                    <a:pt x="2696" y="13416"/>
                  </a:cubicBezTo>
                  <a:cubicBezTo>
                    <a:pt x="2935" y="13416"/>
                    <a:pt x="3031" y="13586"/>
                    <a:pt x="3463" y="13586"/>
                  </a:cubicBezTo>
                  <a:cubicBezTo>
                    <a:pt x="3477" y="13586"/>
                    <a:pt x="3491" y="13586"/>
                    <a:pt x="3506" y="13586"/>
                  </a:cubicBezTo>
                  <a:cubicBezTo>
                    <a:pt x="3675" y="13586"/>
                    <a:pt x="3844" y="13513"/>
                    <a:pt x="3977" y="13380"/>
                  </a:cubicBezTo>
                  <a:cubicBezTo>
                    <a:pt x="4013" y="13344"/>
                    <a:pt x="4013" y="13284"/>
                    <a:pt x="3965" y="13247"/>
                  </a:cubicBezTo>
                  <a:cubicBezTo>
                    <a:pt x="3941" y="13211"/>
                    <a:pt x="3566" y="13151"/>
                    <a:pt x="3397" y="13090"/>
                  </a:cubicBezTo>
                  <a:cubicBezTo>
                    <a:pt x="3240" y="13006"/>
                    <a:pt x="3095" y="12873"/>
                    <a:pt x="2998" y="12716"/>
                  </a:cubicBezTo>
                  <a:cubicBezTo>
                    <a:pt x="2962" y="12462"/>
                    <a:pt x="2962" y="12208"/>
                    <a:pt x="2974" y="11954"/>
                  </a:cubicBezTo>
                  <a:cubicBezTo>
                    <a:pt x="2986" y="10600"/>
                    <a:pt x="3204" y="7289"/>
                    <a:pt x="3228" y="6503"/>
                  </a:cubicBezTo>
                  <a:cubicBezTo>
                    <a:pt x="3288" y="5113"/>
                    <a:pt x="3083" y="3699"/>
                    <a:pt x="2539" y="148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71;p77"/>
            <p:cNvSpPr/>
            <p:nvPr/>
          </p:nvSpPr>
          <p:spPr>
            <a:xfrm>
              <a:off x="1097830" y="4556273"/>
              <a:ext cx="64977" cy="29248"/>
            </a:xfrm>
            <a:custGeom>
              <a:avLst/>
              <a:gdLst/>
              <a:ahLst/>
              <a:cxnLst/>
              <a:rect l="l" t="t" r="r" b="b"/>
              <a:pathLst>
                <a:path w="1935" h="871" extrusionOk="0">
                  <a:moveTo>
                    <a:pt x="194" y="0"/>
                  </a:moveTo>
                  <a:cubicBezTo>
                    <a:pt x="122" y="97"/>
                    <a:pt x="61" y="218"/>
                    <a:pt x="25" y="351"/>
                  </a:cubicBezTo>
                  <a:cubicBezTo>
                    <a:pt x="1" y="423"/>
                    <a:pt x="1" y="508"/>
                    <a:pt x="25" y="592"/>
                  </a:cubicBezTo>
                  <a:cubicBezTo>
                    <a:pt x="61" y="665"/>
                    <a:pt x="85" y="738"/>
                    <a:pt x="85" y="822"/>
                  </a:cubicBezTo>
                  <a:cubicBezTo>
                    <a:pt x="146" y="846"/>
                    <a:pt x="206" y="846"/>
                    <a:pt x="267" y="846"/>
                  </a:cubicBezTo>
                  <a:cubicBezTo>
                    <a:pt x="339" y="846"/>
                    <a:pt x="400" y="834"/>
                    <a:pt x="460" y="822"/>
                  </a:cubicBezTo>
                  <a:lnTo>
                    <a:pt x="460" y="665"/>
                  </a:lnTo>
                  <a:cubicBezTo>
                    <a:pt x="492" y="665"/>
                    <a:pt x="524" y="660"/>
                    <a:pt x="557" y="660"/>
                  </a:cubicBezTo>
                  <a:cubicBezTo>
                    <a:pt x="573" y="660"/>
                    <a:pt x="589" y="661"/>
                    <a:pt x="605" y="665"/>
                  </a:cubicBezTo>
                  <a:cubicBezTo>
                    <a:pt x="702" y="665"/>
                    <a:pt x="786" y="689"/>
                    <a:pt x="859" y="750"/>
                  </a:cubicBezTo>
                  <a:cubicBezTo>
                    <a:pt x="895" y="774"/>
                    <a:pt x="943" y="822"/>
                    <a:pt x="992" y="834"/>
                  </a:cubicBezTo>
                  <a:cubicBezTo>
                    <a:pt x="1070" y="858"/>
                    <a:pt x="1153" y="871"/>
                    <a:pt x="1238" y="871"/>
                  </a:cubicBezTo>
                  <a:cubicBezTo>
                    <a:pt x="1284" y="871"/>
                    <a:pt x="1332" y="867"/>
                    <a:pt x="1379" y="858"/>
                  </a:cubicBezTo>
                  <a:cubicBezTo>
                    <a:pt x="1693" y="822"/>
                    <a:pt x="1862" y="713"/>
                    <a:pt x="1910" y="605"/>
                  </a:cubicBezTo>
                  <a:cubicBezTo>
                    <a:pt x="1935" y="544"/>
                    <a:pt x="1935" y="447"/>
                    <a:pt x="1898" y="435"/>
                  </a:cubicBezTo>
                  <a:cubicBezTo>
                    <a:pt x="1790" y="399"/>
                    <a:pt x="1681" y="351"/>
                    <a:pt x="1584" y="327"/>
                  </a:cubicBezTo>
                  <a:cubicBezTo>
                    <a:pt x="1513" y="309"/>
                    <a:pt x="1410" y="298"/>
                    <a:pt x="1384" y="298"/>
                  </a:cubicBezTo>
                  <a:cubicBezTo>
                    <a:pt x="1374" y="298"/>
                    <a:pt x="1375" y="299"/>
                    <a:pt x="1391" y="302"/>
                  </a:cubicBezTo>
                  <a:cubicBezTo>
                    <a:pt x="1439" y="327"/>
                    <a:pt x="1367" y="435"/>
                    <a:pt x="1282" y="447"/>
                  </a:cubicBezTo>
                  <a:cubicBezTo>
                    <a:pt x="1259" y="449"/>
                    <a:pt x="1236" y="450"/>
                    <a:pt x="1213" y="450"/>
                  </a:cubicBezTo>
                  <a:cubicBezTo>
                    <a:pt x="943" y="450"/>
                    <a:pt x="724" y="326"/>
                    <a:pt x="557" y="314"/>
                  </a:cubicBezTo>
                  <a:cubicBezTo>
                    <a:pt x="387" y="290"/>
                    <a:pt x="255" y="157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72;p77"/>
            <p:cNvSpPr/>
            <p:nvPr/>
          </p:nvSpPr>
          <p:spPr>
            <a:xfrm>
              <a:off x="1257978" y="3949967"/>
              <a:ext cx="34890" cy="34890"/>
            </a:xfrm>
            <a:custGeom>
              <a:avLst/>
              <a:gdLst/>
              <a:ahLst/>
              <a:cxnLst/>
              <a:rect l="l" t="t" r="r" b="b"/>
              <a:pathLst>
                <a:path w="1039" h="1039" extrusionOk="0">
                  <a:moveTo>
                    <a:pt x="1005" y="0"/>
                  </a:moveTo>
                  <a:cubicBezTo>
                    <a:pt x="981" y="0"/>
                    <a:pt x="945" y="24"/>
                    <a:pt x="913" y="82"/>
                  </a:cubicBezTo>
                  <a:cubicBezTo>
                    <a:pt x="816" y="239"/>
                    <a:pt x="647" y="336"/>
                    <a:pt x="477" y="372"/>
                  </a:cubicBezTo>
                  <a:cubicBezTo>
                    <a:pt x="465" y="336"/>
                    <a:pt x="502" y="324"/>
                    <a:pt x="538" y="263"/>
                  </a:cubicBezTo>
                  <a:cubicBezTo>
                    <a:pt x="562" y="191"/>
                    <a:pt x="550" y="142"/>
                    <a:pt x="514" y="130"/>
                  </a:cubicBezTo>
                  <a:cubicBezTo>
                    <a:pt x="511" y="130"/>
                    <a:pt x="509" y="129"/>
                    <a:pt x="506" y="129"/>
                  </a:cubicBezTo>
                  <a:cubicBezTo>
                    <a:pt x="471" y="129"/>
                    <a:pt x="428" y="204"/>
                    <a:pt x="417" y="215"/>
                  </a:cubicBezTo>
                  <a:lnTo>
                    <a:pt x="187" y="408"/>
                  </a:lnTo>
                  <a:cubicBezTo>
                    <a:pt x="127" y="457"/>
                    <a:pt x="66" y="541"/>
                    <a:pt x="42" y="626"/>
                  </a:cubicBezTo>
                  <a:cubicBezTo>
                    <a:pt x="42" y="637"/>
                    <a:pt x="0" y="785"/>
                    <a:pt x="54" y="785"/>
                  </a:cubicBezTo>
                  <a:cubicBezTo>
                    <a:pt x="57" y="785"/>
                    <a:pt x="62" y="785"/>
                    <a:pt x="66" y="783"/>
                  </a:cubicBezTo>
                  <a:lnTo>
                    <a:pt x="272" y="1037"/>
                  </a:lnTo>
                  <a:cubicBezTo>
                    <a:pt x="284" y="1038"/>
                    <a:pt x="296" y="1038"/>
                    <a:pt x="309" y="1038"/>
                  </a:cubicBezTo>
                  <a:cubicBezTo>
                    <a:pt x="488" y="1038"/>
                    <a:pt x="655" y="956"/>
                    <a:pt x="780" y="831"/>
                  </a:cubicBezTo>
                  <a:cubicBezTo>
                    <a:pt x="804" y="783"/>
                    <a:pt x="816" y="735"/>
                    <a:pt x="816" y="686"/>
                  </a:cubicBezTo>
                  <a:cubicBezTo>
                    <a:pt x="859" y="632"/>
                    <a:pt x="932" y="462"/>
                    <a:pt x="842" y="462"/>
                  </a:cubicBezTo>
                  <a:cubicBezTo>
                    <a:pt x="831" y="462"/>
                    <a:pt x="819" y="464"/>
                    <a:pt x="804" y="469"/>
                  </a:cubicBezTo>
                  <a:cubicBezTo>
                    <a:pt x="937" y="360"/>
                    <a:pt x="1009" y="203"/>
                    <a:pt x="1033" y="46"/>
                  </a:cubicBezTo>
                  <a:cubicBezTo>
                    <a:pt x="1039" y="18"/>
                    <a:pt x="1026" y="0"/>
                    <a:pt x="100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73;p77"/>
            <p:cNvSpPr/>
            <p:nvPr/>
          </p:nvSpPr>
          <p:spPr>
            <a:xfrm>
              <a:off x="1097427" y="3972198"/>
              <a:ext cx="170922" cy="65380"/>
            </a:xfrm>
            <a:custGeom>
              <a:avLst/>
              <a:gdLst/>
              <a:ahLst/>
              <a:cxnLst/>
              <a:rect l="l" t="t" r="r" b="b"/>
              <a:pathLst>
                <a:path w="5090" h="1947" extrusionOk="0">
                  <a:moveTo>
                    <a:pt x="4823" y="0"/>
                  </a:moveTo>
                  <a:cubicBezTo>
                    <a:pt x="4364" y="375"/>
                    <a:pt x="2696" y="858"/>
                    <a:pt x="2466" y="991"/>
                  </a:cubicBezTo>
                  <a:cubicBezTo>
                    <a:pt x="2422" y="1017"/>
                    <a:pt x="2177" y="1026"/>
                    <a:pt x="1856" y="1026"/>
                  </a:cubicBezTo>
                  <a:cubicBezTo>
                    <a:pt x="1124" y="1026"/>
                    <a:pt x="1" y="979"/>
                    <a:pt x="1" y="979"/>
                  </a:cubicBezTo>
                  <a:lnTo>
                    <a:pt x="1" y="979"/>
                  </a:lnTo>
                  <a:lnTo>
                    <a:pt x="267" y="1946"/>
                  </a:lnTo>
                  <a:cubicBezTo>
                    <a:pt x="1004" y="1934"/>
                    <a:pt x="2333" y="1813"/>
                    <a:pt x="2515" y="1777"/>
                  </a:cubicBezTo>
                  <a:cubicBezTo>
                    <a:pt x="3228" y="1632"/>
                    <a:pt x="5065" y="375"/>
                    <a:pt x="5065" y="375"/>
                  </a:cubicBezTo>
                  <a:cubicBezTo>
                    <a:pt x="5089" y="206"/>
                    <a:pt x="4980" y="49"/>
                    <a:pt x="4823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74;p77"/>
            <p:cNvSpPr/>
            <p:nvPr/>
          </p:nvSpPr>
          <p:spPr>
            <a:xfrm>
              <a:off x="1009344" y="4006686"/>
              <a:ext cx="25622" cy="55239"/>
            </a:xfrm>
            <a:custGeom>
              <a:avLst/>
              <a:gdLst/>
              <a:ahLst/>
              <a:cxnLst/>
              <a:rect l="l" t="t" r="r" b="b"/>
              <a:pathLst>
                <a:path w="763" h="1645" extrusionOk="0">
                  <a:moveTo>
                    <a:pt x="424" y="1"/>
                  </a:moveTo>
                  <a:cubicBezTo>
                    <a:pt x="243" y="496"/>
                    <a:pt x="97" y="1004"/>
                    <a:pt x="1" y="1524"/>
                  </a:cubicBezTo>
                  <a:lnTo>
                    <a:pt x="762" y="1644"/>
                  </a:lnTo>
                  <a:lnTo>
                    <a:pt x="762" y="55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575;p77"/>
            <p:cNvSpPr/>
            <p:nvPr/>
          </p:nvSpPr>
          <p:spPr>
            <a:xfrm>
              <a:off x="931839" y="4028547"/>
              <a:ext cx="231769" cy="152755"/>
            </a:xfrm>
            <a:custGeom>
              <a:avLst/>
              <a:gdLst/>
              <a:ahLst/>
              <a:cxnLst/>
              <a:rect l="l" t="t" r="r" b="b"/>
              <a:pathLst>
                <a:path w="6902" h="4549" extrusionOk="0">
                  <a:moveTo>
                    <a:pt x="6224" y="0"/>
                  </a:moveTo>
                  <a:cubicBezTo>
                    <a:pt x="6216" y="0"/>
                    <a:pt x="6208" y="1"/>
                    <a:pt x="6201" y="2"/>
                  </a:cubicBezTo>
                  <a:lnTo>
                    <a:pt x="109" y="1030"/>
                  </a:lnTo>
                  <a:cubicBezTo>
                    <a:pt x="49" y="1042"/>
                    <a:pt x="0" y="1102"/>
                    <a:pt x="12" y="1175"/>
                  </a:cubicBezTo>
                  <a:lnTo>
                    <a:pt x="568" y="4450"/>
                  </a:lnTo>
                  <a:cubicBezTo>
                    <a:pt x="579" y="4504"/>
                    <a:pt x="629" y="4549"/>
                    <a:pt x="682" y="4549"/>
                  </a:cubicBezTo>
                  <a:cubicBezTo>
                    <a:pt x="689" y="4549"/>
                    <a:pt x="695" y="4548"/>
                    <a:pt x="701" y="4547"/>
                  </a:cubicBezTo>
                  <a:lnTo>
                    <a:pt x="6793" y="3520"/>
                  </a:lnTo>
                  <a:cubicBezTo>
                    <a:pt x="6866" y="3507"/>
                    <a:pt x="6902" y="3435"/>
                    <a:pt x="6890" y="3375"/>
                  </a:cubicBezTo>
                  <a:lnTo>
                    <a:pt x="6334" y="99"/>
                  </a:lnTo>
                  <a:cubicBezTo>
                    <a:pt x="6323" y="36"/>
                    <a:pt x="6276" y="0"/>
                    <a:pt x="6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76;p77"/>
            <p:cNvSpPr/>
            <p:nvPr/>
          </p:nvSpPr>
          <p:spPr>
            <a:xfrm>
              <a:off x="939529" y="4036237"/>
              <a:ext cx="216792" cy="136570"/>
            </a:xfrm>
            <a:custGeom>
              <a:avLst/>
              <a:gdLst/>
              <a:ahLst/>
              <a:cxnLst/>
              <a:rect l="l" t="t" r="r" b="b"/>
              <a:pathLst>
                <a:path w="6456" h="4067" extrusionOk="0">
                  <a:moveTo>
                    <a:pt x="5862" y="1"/>
                  </a:moveTo>
                  <a:cubicBezTo>
                    <a:pt x="5854" y="1"/>
                    <a:pt x="5847" y="1"/>
                    <a:pt x="5839" y="3"/>
                  </a:cubicBezTo>
                  <a:lnTo>
                    <a:pt x="98" y="1006"/>
                  </a:lnTo>
                  <a:cubicBezTo>
                    <a:pt x="37" y="1006"/>
                    <a:pt x="1" y="1067"/>
                    <a:pt x="13" y="1127"/>
                  </a:cubicBezTo>
                  <a:lnTo>
                    <a:pt x="496" y="3980"/>
                  </a:lnTo>
                  <a:cubicBezTo>
                    <a:pt x="507" y="4032"/>
                    <a:pt x="545" y="4066"/>
                    <a:pt x="595" y="4066"/>
                  </a:cubicBezTo>
                  <a:cubicBezTo>
                    <a:pt x="602" y="4066"/>
                    <a:pt x="609" y="4066"/>
                    <a:pt x="617" y="4064"/>
                  </a:cubicBezTo>
                  <a:lnTo>
                    <a:pt x="6359" y="3061"/>
                  </a:lnTo>
                  <a:cubicBezTo>
                    <a:pt x="6419" y="3061"/>
                    <a:pt x="6455" y="3000"/>
                    <a:pt x="6455" y="2940"/>
                  </a:cubicBezTo>
                  <a:lnTo>
                    <a:pt x="5960" y="88"/>
                  </a:lnTo>
                  <a:cubicBezTo>
                    <a:pt x="5960" y="35"/>
                    <a:pt x="5914" y="1"/>
                    <a:pt x="5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77;p77"/>
            <p:cNvSpPr/>
            <p:nvPr/>
          </p:nvSpPr>
          <p:spPr>
            <a:xfrm>
              <a:off x="948864" y="4075191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1" y="1"/>
                  </a:moveTo>
                  <a:cubicBezTo>
                    <a:pt x="195" y="1"/>
                    <a:pt x="189" y="2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1" y="76"/>
                    <a:pt x="13" y="124"/>
                  </a:cubicBezTo>
                  <a:lnTo>
                    <a:pt x="436" y="2590"/>
                  </a:lnTo>
                  <a:cubicBezTo>
                    <a:pt x="436" y="2638"/>
                    <a:pt x="484" y="2662"/>
                    <a:pt x="533" y="2662"/>
                  </a:cubicBezTo>
                  <a:lnTo>
                    <a:pt x="629" y="2650"/>
                  </a:lnTo>
                  <a:cubicBezTo>
                    <a:pt x="678" y="2638"/>
                    <a:pt x="714" y="2590"/>
                    <a:pt x="702" y="2542"/>
                  </a:cubicBezTo>
                  <a:lnTo>
                    <a:pt x="291" y="76"/>
                  </a:lnTo>
                  <a:cubicBezTo>
                    <a:pt x="280" y="34"/>
                    <a:pt x="243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78;p77"/>
            <p:cNvSpPr/>
            <p:nvPr/>
          </p:nvSpPr>
          <p:spPr>
            <a:xfrm>
              <a:off x="966326" y="407163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33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85"/>
                  </a:lnTo>
                  <a:cubicBezTo>
                    <a:pt x="279" y="37"/>
                    <a:pt x="230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79;p77"/>
            <p:cNvSpPr/>
            <p:nvPr/>
          </p:nvSpPr>
          <p:spPr>
            <a:xfrm>
              <a:off x="983789" y="4068710"/>
              <a:ext cx="23573" cy="89088"/>
            </a:xfrm>
            <a:custGeom>
              <a:avLst/>
              <a:gdLst/>
              <a:ahLst/>
              <a:cxnLst/>
              <a:rect l="l" t="t" r="r" b="b"/>
              <a:pathLst>
                <a:path w="702" h="2653" extrusionOk="0">
                  <a:moveTo>
                    <a:pt x="201" y="1"/>
                  </a:moveTo>
                  <a:cubicBezTo>
                    <a:pt x="194" y="1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0" y="124"/>
                  </a:cubicBezTo>
                  <a:lnTo>
                    <a:pt x="423" y="2577"/>
                  </a:lnTo>
                  <a:cubicBezTo>
                    <a:pt x="434" y="2619"/>
                    <a:pt x="472" y="2652"/>
                    <a:pt x="513" y="2652"/>
                  </a:cubicBezTo>
                  <a:cubicBezTo>
                    <a:pt x="519" y="2652"/>
                    <a:pt x="526" y="2652"/>
                    <a:pt x="532" y="2650"/>
                  </a:cubicBezTo>
                  <a:lnTo>
                    <a:pt x="629" y="2638"/>
                  </a:lnTo>
                  <a:cubicBezTo>
                    <a:pt x="677" y="2626"/>
                    <a:pt x="701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80;p77"/>
            <p:cNvSpPr/>
            <p:nvPr/>
          </p:nvSpPr>
          <p:spPr>
            <a:xfrm>
              <a:off x="1001251" y="4065049"/>
              <a:ext cx="23976" cy="89491"/>
            </a:xfrm>
            <a:custGeom>
              <a:avLst/>
              <a:gdLst/>
              <a:ahLst/>
              <a:cxnLst/>
              <a:rect l="l" t="t" r="r" b="b"/>
              <a:pathLst>
                <a:path w="714" h="2665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12" y="124"/>
                  </a:cubicBezTo>
                  <a:lnTo>
                    <a:pt x="423" y="2590"/>
                  </a:lnTo>
                  <a:cubicBezTo>
                    <a:pt x="423" y="2632"/>
                    <a:pt x="460" y="2665"/>
                    <a:pt x="501" y="2665"/>
                  </a:cubicBezTo>
                  <a:cubicBezTo>
                    <a:pt x="507" y="2665"/>
                    <a:pt x="513" y="2664"/>
                    <a:pt x="520" y="2662"/>
                  </a:cubicBezTo>
                  <a:lnTo>
                    <a:pt x="616" y="2650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90" y="76"/>
                  </a:lnTo>
                  <a:cubicBezTo>
                    <a:pt x="280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81;p77"/>
            <p:cNvSpPr/>
            <p:nvPr/>
          </p:nvSpPr>
          <p:spPr>
            <a:xfrm>
              <a:off x="1018276" y="4061826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5" y="0"/>
                    <a:pt x="188" y="1"/>
                    <a:pt x="182" y="2"/>
                  </a:cubicBezTo>
                  <a:lnTo>
                    <a:pt x="85" y="15"/>
                  </a:lnTo>
                  <a:cubicBezTo>
                    <a:pt x="37" y="27"/>
                    <a:pt x="1" y="75"/>
                    <a:pt x="13" y="123"/>
                  </a:cubicBezTo>
                  <a:lnTo>
                    <a:pt x="424" y="2589"/>
                  </a:lnTo>
                  <a:cubicBezTo>
                    <a:pt x="436" y="2637"/>
                    <a:pt x="484" y="2662"/>
                    <a:pt x="533" y="2662"/>
                  </a:cubicBezTo>
                  <a:lnTo>
                    <a:pt x="629" y="2637"/>
                  </a:lnTo>
                  <a:cubicBezTo>
                    <a:pt x="678" y="2637"/>
                    <a:pt x="714" y="2589"/>
                    <a:pt x="702" y="2541"/>
                  </a:cubicBezTo>
                  <a:lnTo>
                    <a:pt x="291" y="75"/>
                  </a:lnTo>
                  <a:cubicBezTo>
                    <a:pt x="280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82;p77"/>
            <p:cNvSpPr/>
            <p:nvPr/>
          </p:nvSpPr>
          <p:spPr>
            <a:xfrm>
              <a:off x="1035739" y="4058568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4" y="0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13" y="124"/>
                  </a:cubicBezTo>
                  <a:lnTo>
                    <a:pt x="423" y="2577"/>
                  </a:lnTo>
                  <a:cubicBezTo>
                    <a:pt x="436" y="2626"/>
                    <a:pt x="484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4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83;p77"/>
            <p:cNvSpPr/>
            <p:nvPr/>
          </p:nvSpPr>
          <p:spPr>
            <a:xfrm>
              <a:off x="1052798" y="4054908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1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5"/>
                    <a:pt x="12" y="124"/>
                  </a:cubicBezTo>
                  <a:lnTo>
                    <a:pt x="435" y="2590"/>
                  </a:lnTo>
                  <a:cubicBezTo>
                    <a:pt x="447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89" y="2638"/>
                    <a:pt x="713" y="2590"/>
                    <a:pt x="713" y="2541"/>
                  </a:cubicBezTo>
                  <a:lnTo>
                    <a:pt x="290" y="75"/>
                  </a:lnTo>
                  <a:cubicBezTo>
                    <a:pt x="280" y="33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584;p77"/>
            <p:cNvSpPr/>
            <p:nvPr/>
          </p:nvSpPr>
          <p:spPr>
            <a:xfrm>
              <a:off x="1070226" y="405175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4"/>
                  </a:lnTo>
                  <a:cubicBezTo>
                    <a:pt x="37" y="24"/>
                    <a:pt x="1" y="73"/>
                    <a:pt x="13" y="121"/>
                  </a:cubicBezTo>
                  <a:lnTo>
                    <a:pt x="436" y="2587"/>
                  </a:lnTo>
                  <a:cubicBezTo>
                    <a:pt x="436" y="2629"/>
                    <a:pt x="472" y="2662"/>
                    <a:pt x="514" y="2662"/>
                  </a:cubicBezTo>
                  <a:cubicBezTo>
                    <a:pt x="520" y="2662"/>
                    <a:pt x="526" y="2661"/>
                    <a:pt x="533" y="2659"/>
                  </a:cubicBezTo>
                  <a:lnTo>
                    <a:pt x="629" y="2647"/>
                  </a:lnTo>
                  <a:cubicBezTo>
                    <a:pt x="678" y="2635"/>
                    <a:pt x="714" y="2587"/>
                    <a:pt x="702" y="2538"/>
                  </a:cubicBezTo>
                  <a:lnTo>
                    <a:pt x="291" y="85"/>
                  </a:lnTo>
                  <a:cubicBezTo>
                    <a:pt x="279" y="24"/>
                    <a:pt x="230" y="0"/>
                    <a:pt x="182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85;p77"/>
            <p:cNvSpPr/>
            <p:nvPr/>
          </p:nvSpPr>
          <p:spPr>
            <a:xfrm>
              <a:off x="1087689" y="4048494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1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21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73"/>
                  </a:lnTo>
                  <a:cubicBezTo>
                    <a:pt x="279" y="25"/>
                    <a:pt x="230" y="1"/>
                    <a:pt x="182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586;p77"/>
            <p:cNvSpPr/>
            <p:nvPr/>
          </p:nvSpPr>
          <p:spPr>
            <a:xfrm>
              <a:off x="1105151" y="4045169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92" y="1"/>
                  </a:moveTo>
                  <a:cubicBezTo>
                    <a:pt x="185" y="1"/>
                    <a:pt x="177" y="1"/>
                    <a:pt x="169" y="3"/>
                  </a:cubicBezTo>
                  <a:lnTo>
                    <a:pt x="73" y="15"/>
                  </a:lnTo>
                  <a:cubicBezTo>
                    <a:pt x="24" y="27"/>
                    <a:pt x="0" y="75"/>
                    <a:pt x="0" y="124"/>
                  </a:cubicBezTo>
                  <a:lnTo>
                    <a:pt x="423" y="2589"/>
                  </a:lnTo>
                  <a:cubicBezTo>
                    <a:pt x="435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77" y="2638"/>
                    <a:pt x="713" y="2589"/>
                    <a:pt x="701" y="2541"/>
                  </a:cubicBezTo>
                  <a:lnTo>
                    <a:pt x="278" y="75"/>
                  </a:lnTo>
                  <a:cubicBezTo>
                    <a:pt x="268" y="33"/>
                    <a:pt x="239" y="1"/>
                    <a:pt x="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587;p77"/>
            <p:cNvSpPr/>
            <p:nvPr/>
          </p:nvSpPr>
          <p:spPr>
            <a:xfrm>
              <a:off x="1122613" y="4041912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0" y="124"/>
                  </a:cubicBezTo>
                  <a:lnTo>
                    <a:pt x="423" y="2590"/>
                  </a:lnTo>
                  <a:cubicBezTo>
                    <a:pt x="435" y="2638"/>
                    <a:pt x="483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78" y="76"/>
                  </a:lnTo>
                  <a:cubicBezTo>
                    <a:pt x="278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588;p77"/>
            <p:cNvSpPr/>
            <p:nvPr/>
          </p:nvSpPr>
          <p:spPr>
            <a:xfrm>
              <a:off x="1015859" y="4123178"/>
              <a:ext cx="120989" cy="182977"/>
            </a:xfrm>
            <a:custGeom>
              <a:avLst/>
              <a:gdLst/>
              <a:ahLst/>
              <a:cxnLst/>
              <a:rect l="l" t="t" r="r" b="b"/>
              <a:pathLst>
                <a:path w="3603" h="5449" extrusionOk="0">
                  <a:moveTo>
                    <a:pt x="2792" y="1"/>
                  </a:moveTo>
                  <a:lnTo>
                    <a:pt x="750" y="73"/>
                  </a:lnTo>
                  <a:cubicBezTo>
                    <a:pt x="206" y="544"/>
                    <a:pt x="0" y="1330"/>
                    <a:pt x="109" y="2176"/>
                  </a:cubicBezTo>
                  <a:cubicBezTo>
                    <a:pt x="133" y="2394"/>
                    <a:pt x="363" y="3010"/>
                    <a:pt x="399" y="3228"/>
                  </a:cubicBezTo>
                  <a:cubicBezTo>
                    <a:pt x="472" y="3735"/>
                    <a:pt x="641" y="4473"/>
                    <a:pt x="629" y="5053"/>
                  </a:cubicBezTo>
                  <a:cubicBezTo>
                    <a:pt x="1007" y="5326"/>
                    <a:pt x="1585" y="5449"/>
                    <a:pt x="2150" y="5449"/>
                  </a:cubicBezTo>
                  <a:cubicBezTo>
                    <a:pt x="2687" y="5449"/>
                    <a:pt x="3212" y="5338"/>
                    <a:pt x="3542" y="5137"/>
                  </a:cubicBezTo>
                  <a:cubicBezTo>
                    <a:pt x="3602" y="4412"/>
                    <a:pt x="3602" y="3663"/>
                    <a:pt x="3542" y="2926"/>
                  </a:cubicBezTo>
                  <a:cubicBezTo>
                    <a:pt x="3457" y="1475"/>
                    <a:pt x="2804" y="121"/>
                    <a:pt x="2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589;p77"/>
            <p:cNvSpPr/>
            <p:nvPr/>
          </p:nvSpPr>
          <p:spPr>
            <a:xfrm>
              <a:off x="1019485" y="3962862"/>
              <a:ext cx="100706" cy="175053"/>
            </a:xfrm>
            <a:custGeom>
              <a:avLst/>
              <a:gdLst/>
              <a:ahLst/>
              <a:cxnLst/>
              <a:rect l="l" t="t" r="r" b="b"/>
              <a:pathLst>
                <a:path w="2999" h="5213" extrusionOk="0">
                  <a:moveTo>
                    <a:pt x="1766" y="0"/>
                  </a:moveTo>
                  <a:lnTo>
                    <a:pt x="110" y="484"/>
                  </a:lnTo>
                  <a:cubicBezTo>
                    <a:pt x="1" y="1281"/>
                    <a:pt x="25" y="2103"/>
                    <a:pt x="194" y="2901"/>
                  </a:cubicBezTo>
                  <a:cubicBezTo>
                    <a:pt x="267" y="3493"/>
                    <a:pt x="291" y="4086"/>
                    <a:pt x="267" y="4690"/>
                  </a:cubicBezTo>
                  <a:cubicBezTo>
                    <a:pt x="255" y="4883"/>
                    <a:pt x="170" y="4932"/>
                    <a:pt x="170" y="5028"/>
                  </a:cubicBezTo>
                  <a:cubicBezTo>
                    <a:pt x="170" y="5143"/>
                    <a:pt x="306" y="5212"/>
                    <a:pt x="483" y="5212"/>
                  </a:cubicBezTo>
                  <a:cubicBezTo>
                    <a:pt x="530" y="5212"/>
                    <a:pt x="579" y="5208"/>
                    <a:pt x="629" y="5198"/>
                  </a:cubicBezTo>
                  <a:cubicBezTo>
                    <a:pt x="714" y="5181"/>
                    <a:pt x="866" y="5179"/>
                    <a:pt x="1051" y="5179"/>
                  </a:cubicBezTo>
                  <a:cubicBezTo>
                    <a:pt x="1143" y="5179"/>
                    <a:pt x="1244" y="5179"/>
                    <a:pt x="1349" y="5179"/>
                  </a:cubicBezTo>
                  <a:cubicBezTo>
                    <a:pt x="1663" y="5179"/>
                    <a:pt x="2013" y="5173"/>
                    <a:pt x="2285" y="5125"/>
                  </a:cubicBezTo>
                  <a:cubicBezTo>
                    <a:pt x="2430" y="5101"/>
                    <a:pt x="2575" y="5053"/>
                    <a:pt x="2684" y="4968"/>
                  </a:cubicBezTo>
                  <a:cubicBezTo>
                    <a:pt x="2720" y="4944"/>
                    <a:pt x="2745" y="4895"/>
                    <a:pt x="2745" y="4859"/>
                  </a:cubicBezTo>
                  <a:cubicBezTo>
                    <a:pt x="2745" y="4762"/>
                    <a:pt x="2733" y="4654"/>
                    <a:pt x="2708" y="4569"/>
                  </a:cubicBezTo>
                  <a:cubicBezTo>
                    <a:pt x="2672" y="4194"/>
                    <a:pt x="2660" y="3832"/>
                    <a:pt x="2672" y="3457"/>
                  </a:cubicBezTo>
                  <a:cubicBezTo>
                    <a:pt x="2708" y="3119"/>
                    <a:pt x="2793" y="2780"/>
                    <a:pt x="2926" y="2454"/>
                  </a:cubicBezTo>
                  <a:cubicBezTo>
                    <a:pt x="2998" y="2285"/>
                    <a:pt x="2998" y="2103"/>
                    <a:pt x="2926" y="1934"/>
                  </a:cubicBezTo>
                  <a:cubicBezTo>
                    <a:pt x="2878" y="1801"/>
                    <a:pt x="2817" y="1668"/>
                    <a:pt x="2733" y="1547"/>
                  </a:cubicBezTo>
                  <a:cubicBezTo>
                    <a:pt x="2588" y="955"/>
                    <a:pt x="2056" y="460"/>
                    <a:pt x="1971" y="435"/>
                  </a:cubicBezTo>
                  <a:cubicBezTo>
                    <a:pt x="1838" y="423"/>
                    <a:pt x="1899" y="24"/>
                    <a:pt x="1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590;p77"/>
            <p:cNvSpPr/>
            <p:nvPr/>
          </p:nvSpPr>
          <p:spPr>
            <a:xfrm>
              <a:off x="1103942" y="4028211"/>
              <a:ext cx="16656" cy="101479"/>
            </a:xfrm>
            <a:custGeom>
              <a:avLst/>
              <a:gdLst/>
              <a:ahLst/>
              <a:cxnLst/>
              <a:rect l="l" t="t" r="r" b="b"/>
              <a:pathLst>
                <a:path w="496" h="3022" extrusionOk="0">
                  <a:moveTo>
                    <a:pt x="423" y="0"/>
                  </a:moveTo>
                  <a:cubicBezTo>
                    <a:pt x="363" y="97"/>
                    <a:pt x="278" y="218"/>
                    <a:pt x="278" y="218"/>
                  </a:cubicBezTo>
                  <a:cubicBezTo>
                    <a:pt x="278" y="218"/>
                    <a:pt x="230" y="399"/>
                    <a:pt x="121" y="774"/>
                  </a:cubicBezTo>
                  <a:cubicBezTo>
                    <a:pt x="24" y="1197"/>
                    <a:pt x="0" y="1632"/>
                    <a:pt x="48" y="2055"/>
                  </a:cubicBezTo>
                  <a:cubicBezTo>
                    <a:pt x="97" y="2369"/>
                    <a:pt x="218" y="2913"/>
                    <a:pt x="169" y="3022"/>
                  </a:cubicBezTo>
                  <a:cubicBezTo>
                    <a:pt x="205" y="2998"/>
                    <a:pt x="230" y="2949"/>
                    <a:pt x="230" y="2913"/>
                  </a:cubicBezTo>
                  <a:cubicBezTo>
                    <a:pt x="230" y="2816"/>
                    <a:pt x="218" y="2708"/>
                    <a:pt x="193" y="2623"/>
                  </a:cubicBezTo>
                  <a:cubicBezTo>
                    <a:pt x="157" y="2248"/>
                    <a:pt x="145" y="1886"/>
                    <a:pt x="157" y="1511"/>
                  </a:cubicBezTo>
                  <a:cubicBezTo>
                    <a:pt x="205" y="1173"/>
                    <a:pt x="290" y="834"/>
                    <a:pt x="423" y="520"/>
                  </a:cubicBezTo>
                  <a:cubicBezTo>
                    <a:pt x="496" y="351"/>
                    <a:pt x="496" y="169"/>
                    <a:pt x="423" y="0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591;p77"/>
            <p:cNvSpPr/>
            <p:nvPr/>
          </p:nvSpPr>
          <p:spPr>
            <a:xfrm>
              <a:off x="1069017" y="3990567"/>
              <a:ext cx="85663" cy="67697"/>
            </a:xfrm>
            <a:custGeom>
              <a:avLst/>
              <a:gdLst/>
              <a:ahLst/>
              <a:cxnLst/>
              <a:rect l="l" t="t" r="r" b="b"/>
              <a:pathLst>
                <a:path w="2551" h="2016" extrusionOk="0">
                  <a:moveTo>
                    <a:pt x="1140" y="0"/>
                  </a:moveTo>
                  <a:cubicBezTo>
                    <a:pt x="1099" y="0"/>
                    <a:pt x="1057" y="3"/>
                    <a:pt x="1016" y="9"/>
                  </a:cubicBezTo>
                  <a:lnTo>
                    <a:pt x="1" y="2016"/>
                  </a:lnTo>
                  <a:cubicBezTo>
                    <a:pt x="1" y="2016"/>
                    <a:pt x="907" y="1568"/>
                    <a:pt x="1584" y="1496"/>
                  </a:cubicBezTo>
                  <a:cubicBezTo>
                    <a:pt x="1785" y="1464"/>
                    <a:pt x="1981" y="1448"/>
                    <a:pt x="2176" y="1448"/>
                  </a:cubicBezTo>
                  <a:cubicBezTo>
                    <a:pt x="2273" y="1448"/>
                    <a:pt x="2370" y="1452"/>
                    <a:pt x="2466" y="1460"/>
                  </a:cubicBezTo>
                  <a:cubicBezTo>
                    <a:pt x="2551" y="1157"/>
                    <a:pt x="2503" y="396"/>
                    <a:pt x="2503" y="396"/>
                  </a:cubicBezTo>
                  <a:cubicBezTo>
                    <a:pt x="2503" y="396"/>
                    <a:pt x="1838" y="287"/>
                    <a:pt x="1511" y="94"/>
                  </a:cubicBezTo>
                  <a:cubicBezTo>
                    <a:pt x="1402" y="30"/>
                    <a:pt x="1271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592;p77"/>
            <p:cNvSpPr/>
            <p:nvPr/>
          </p:nvSpPr>
          <p:spPr>
            <a:xfrm>
              <a:off x="1029660" y="3880287"/>
              <a:ext cx="86066" cy="102889"/>
            </a:xfrm>
            <a:custGeom>
              <a:avLst/>
              <a:gdLst/>
              <a:ahLst/>
              <a:cxnLst/>
              <a:rect l="l" t="t" r="r" b="b"/>
              <a:pathLst>
                <a:path w="2563" h="3064" extrusionOk="0">
                  <a:moveTo>
                    <a:pt x="1261" y="0"/>
                  </a:moveTo>
                  <a:cubicBezTo>
                    <a:pt x="1225" y="0"/>
                    <a:pt x="1187" y="2"/>
                    <a:pt x="1148" y="6"/>
                  </a:cubicBezTo>
                  <a:cubicBezTo>
                    <a:pt x="532" y="66"/>
                    <a:pt x="0" y="465"/>
                    <a:pt x="12" y="924"/>
                  </a:cubicBezTo>
                  <a:cubicBezTo>
                    <a:pt x="24" y="1383"/>
                    <a:pt x="339" y="1952"/>
                    <a:pt x="459" y="2266"/>
                  </a:cubicBezTo>
                  <a:cubicBezTo>
                    <a:pt x="532" y="2532"/>
                    <a:pt x="556" y="2798"/>
                    <a:pt x="532" y="3064"/>
                  </a:cubicBezTo>
                  <a:lnTo>
                    <a:pt x="1898" y="3015"/>
                  </a:lnTo>
                  <a:cubicBezTo>
                    <a:pt x="1898" y="3015"/>
                    <a:pt x="1862" y="2592"/>
                    <a:pt x="1946" y="2435"/>
                  </a:cubicBezTo>
                  <a:cubicBezTo>
                    <a:pt x="2079" y="2278"/>
                    <a:pt x="2224" y="2133"/>
                    <a:pt x="2393" y="2012"/>
                  </a:cubicBezTo>
                  <a:cubicBezTo>
                    <a:pt x="2514" y="1891"/>
                    <a:pt x="2563" y="1698"/>
                    <a:pt x="2502" y="1529"/>
                  </a:cubicBezTo>
                  <a:cubicBezTo>
                    <a:pt x="2466" y="1311"/>
                    <a:pt x="2417" y="1105"/>
                    <a:pt x="2333" y="900"/>
                  </a:cubicBezTo>
                  <a:cubicBezTo>
                    <a:pt x="2297" y="827"/>
                    <a:pt x="2236" y="767"/>
                    <a:pt x="2200" y="707"/>
                  </a:cubicBezTo>
                  <a:cubicBezTo>
                    <a:pt x="2041" y="412"/>
                    <a:pt x="1808" y="0"/>
                    <a:pt x="126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593;p77"/>
            <p:cNvSpPr/>
            <p:nvPr/>
          </p:nvSpPr>
          <p:spPr>
            <a:xfrm>
              <a:off x="1009747" y="3873470"/>
              <a:ext cx="97852" cy="192279"/>
            </a:xfrm>
            <a:custGeom>
              <a:avLst/>
              <a:gdLst/>
              <a:ahLst/>
              <a:cxnLst/>
              <a:rect l="l" t="t" r="r" b="b"/>
              <a:pathLst>
                <a:path w="2914" h="5726" extrusionOk="0">
                  <a:moveTo>
                    <a:pt x="1649" y="1"/>
                  </a:moveTo>
                  <a:cubicBezTo>
                    <a:pt x="1461" y="1"/>
                    <a:pt x="1281" y="39"/>
                    <a:pt x="1101" y="124"/>
                  </a:cubicBezTo>
                  <a:cubicBezTo>
                    <a:pt x="907" y="221"/>
                    <a:pt x="690" y="390"/>
                    <a:pt x="702" y="559"/>
                  </a:cubicBezTo>
                  <a:cubicBezTo>
                    <a:pt x="400" y="620"/>
                    <a:pt x="363" y="934"/>
                    <a:pt x="339" y="1043"/>
                  </a:cubicBezTo>
                  <a:cubicBezTo>
                    <a:pt x="303" y="1212"/>
                    <a:pt x="303" y="1381"/>
                    <a:pt x="315" y="1550"/>
                  </a:cubicBezTo>
                  <a:cubicBezTo>
                    <a:pt x="351" y="1792"/>
                    <a:pt x="448" y="2022"/>
                    <a:pt x="496" y="2275"/>
                  </a:cubicBezTo>
                  <a:cubicBezTo>
                    <a:pt x="545" y="2469"/>
                    <a:pt x="533" y="2686"/>
                    <a:pt x="460" y="2880"/>
                  </a:cubicBezTo>
                  <a:cubicBezTo>
                    <a:pt x="388" y="3061"/>
                    <a:pt x="206" y="3158"/>
                    <a:pt x="122" y="3327"/>
                  </a:cubicBezTo>
                  <a:cubicBezTo>
                    <a:pt x="1" y="3557"/>
                    <a:pt x="13" y="3835"/>
                    <a:pt x="122" y="4052"/>
                  </a:cubicBezTo>
                  <a:cubicBezTo>
                    <a:pt x="243" y="4282"/>
                    <a:pt x="400" y="4427"/>
                    <a:pt x="351" y="4705"/>
                  </a:cubicBezTo>
                  <a:cubicBezTo>
                    <a:pt x="291" y="5019"/>
                    <a:pt x="400" y="5333"/>
                    <a:pt x="641" y="5539"/>
                  </a:cubicBezTo>
                  <a:cubicBezTo>
                    <a:pt x="807" y="5663"/>
                    <a:pt x="1000" y="5725"/>
                    <a:pt x="1196" y="5725"/>
                  </a:cubicBezTo>
                  <a:cubicBezTo>
                    <a:pt x="1229" y="5725"/>
                    <a:pt x="1261" y="5724"/>
                    <a:pt x="1294" y="5720"/>
                  </a:cubicBezTo>
                  <a:cubicBezTo>
                    <a:pt x="1488" y="5696"/>
                    <a:pt x="1669" y="5636"/>
                    <a:pt x="1838" y="5551"/>
                  </a:cubicBezTo>
                  <a:cubicBezTo>
                    <a:pt x="2152" y="5382"/>
                    <a:pt x="2442" y="5261"/>
                    <a:pt x="2648" y="4802"/>
                  </a:cubicBezTo>
                  <a:cubicBezTo>
                    <a:pt x="2769" y="4548"/>
                    <a:pt x="2600" y="4499"/>
                    <a:pt x="2696" y="4234"/>
                  </a:cubicBezTo>
                  <a:cubicBezTo>
                    <a:pt x="2757" y="4088"/>
                    <a:pt x="2878" y="3968"/>
                    <a:pt x="2902" y="3798"/>
                  </a:cubicBezTo>
                  <a:cubicBezTo>
                    <a:pt x="2914" y="3653"/>
                    <a:pt x="2865" y="3520"/>
                    <a:pt x="2781" y="3412"/>
                  </a:cubicBezTo>
                  <a:lnTo>
                    <a:pt x="2769" y="3412"/>
                  </a:lnTo>
                  <a:cubicBezTo>
                    <a:pt x="2684" y="3303"/>
                    <a:pt x="2551" y="3254"/>
                    <a:pt x="2479" y="3158"/>
                  </a:cubicBezTo>
                  <a:cubicBezTo>
                    <a:pt x="2406" y="3049"/>
                    <a:pt x="2370" y="2916"/>
                    <a:pt x="2382" y="2783"/>
                  </a:cubicBezTo>
                  <a:cubicBezTo>
                    <a:pt x="2394" y="2711"/>
                    <a:pt x="2430" y="2638"/>
                    <a:pt x="2467" y="2566"/>
                  </a:cubicBezTo>
                  <a:cubicBezTo>
                    <a:pt x="2612" y="2263"/>
                    <a:pt x="2624" y="2070"/>
                    <a:pt x="2406" y="1828"/>
                  </a:cubicBezTo>
                  <a:cubicBezTo>
                    <a:pt x="2334" y="1756"/>
                    <a:pt x="2273" y="1671"/>
                    <a:pt x="2237" y="1574"/>
                  </a:cubicBezTo>
                  <a:cubicBezTo>
                    <a:pt x="2201" y="1478"/>
                    <a:pt x="2177" y="1381"/>
                    <a:pt x="2261" y="1321"/>
                  </a:cubicBezTo>
                  <a:cubicBezTo>
                    <a:pt x="2285" y="1302"/>
                    <a:pt x="2316" y="1293"/>
                    <a:pt x="2344" y="1293"/>
                  </a:cubicBezTo>
                  <a:cubicBezTo>
                    <a:pt x="2373" y="1293"/>
                    <a:pt x="2400" y="1302"/>
                    <a:pt x="2418" y="1321"/>
                  </a:cubicBezTo>
                  <a:cubicBezTo>
                    <a:pt x="2445" y="1348"/>
                    <a:pt x="2505" y="1514"/>
                    <a:pt x="2545" y="1514"/>
                  </a:cubicBezTo>
                  <a:cubicBezTo>
                    <a:pt x="2558" y="1514"/>
                    <a:pt x="2569" y="1494"/>
                    <a:pt x="2575" y="1441"/>
                  </a:cubicBezTo>
                  <a:cubicBezTo>
                    <a:pt x="2600" y="1248"/>
                    <a:pt x="2660" y="1212"/>
                    <a:pt x="2503" y="873"/>
                  </a:cubicBezTo>
                  <a:cubicBezTo>
                    <a:pt x="2479" y="825"/>
                    <a:pt x="2382" y="668"/>
                    <a:pt x="2394" y="632"/>
                  </a:cubicBezTo>
                  <a:lnTo>
                    <a:pt x="2394" y="632"/>
                  </a:lnTo>
                  <a:cubicBezTo>
                    <a:pt x="2551" y="644"/>
                    <a:pt x="2696" y="728"/>
                    <a:pt x="2769" y="861"/>
                  </a:cubicBezTo>
                  <a:cubicBezTo>
                    <a:pt x="2864" y="766"/>
                    <a:pt x="2596" y="3"/>
                    <a:pt x="1768" y="3"/>
                  </a:cubicBezTo>
                  <a:cubicBezTo>
                    <a:pt x="1755" y="3"/>
                    <a:pt x="1742" y="3"/>
                    <a:pt x="1729" y="3"/>
                  </a:cubicBezTo>
                  <a:cubicBezTo>
                    <a:pt x="1703" y="2"/>
                    <a:pt x="1676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94;p77"/>
            <p:cNvSpPr/>
            <p:nvPr/>
          </p:nvSpPr>
          <p:spPr>
            <a:xfrm>
              <a:off x="1867811" y="4563560"/>
              <a:ext cx="323107" cy="17092"/>
            </a:xfrm>
            <a:custGeom>
              <a:avLst/>
              <a:gdLst/>
              <a:ahLst/>
              <a:cxnLst/>
              <a:rect l="l" t="t" r="r" b="b"/>
              <a:pathLst>
                <a:path w="9622" h="509" extrusionOk="0">
                  <a:moveTo>
                    <a:pt x="4811" y="1"/>
                  </a:moveTo>
                  <a:cubicBezTo>
                    <a:pt x="2152" y="1"/>
                    <a:pt x="0" y="110"/>
                    <a:pt x="0" y="255"/>
                  </a:cubicBezTo>
                  <a:cubicBezTo>
                    <a:pt x="0" y="400"/>
                    <a:pt x="2152" y="508"/>
                    <a:pt x="4811" y="508"/>
                  </a:cubicBezTo>
                  <a:cubicBezTo>
                    <a:pt x="7470" y="508"/>
                    <a:pt x="9622" y="400"/>
                    <a:pt x="9622" y="255"/>
                  </a:cubicBezTo>
                  <a:cubicBezTo>
                    <a:pt x="9622" y="110"/>
                    <a:pt x="7470" y="1"/>
                    <a:pt x="4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95;p77"/>
            <p:cNvSpPr/>
            <p:nvPr/>
          </p:nvSpPr>
          <p:spPr>
            <a:xfrm>
              <a:off x="1958715" y="4527024"/>
              <a:ext cx="19544" cy="31666"/>
            </a:xfrm>
            <a:custGeom>
              <a:avLst/>
              <a:gdLst/>
              <a:ahLst/>
              <a:cxnLst/>
              <a:rect l="l" t="t" r="r" b="b"/>
              <a:pathLst>
                <a:path w="582" h="943" extrusionOk="0">
                  <a:moveTo>
                    <a:pt x="13" y="1"/>
                  </a:moveTo>
                  <a:cubicBezTo>
                    <a:pt x="1" y="279"/>
                    <a:pt x="1" y="557"/>
                    <a:pt x="25" y="835"/>
                  </a:cubicBezTo>
                  <a:cubicBezTo>
                    <a:pt x="48" y="910"/>
                    <a:pt x="200" y="943"/>
                    <a:pt x="324" y="943"/>
                  </a:cubicBezTo>
                  <a:cubicBezTo>
                    <a:pt x="400" y="943"/>
                    <a:pt x="466" y="930"/>
                    <a:pt x="484" y="907"/>
                  </a:cubicBezTo>
                  <a:cubicBezTo>
                    <a:pt x="521" y="835"/>
                    <a:pt x="581" y="49"/>
                    <a:pt x="581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96;p77"/>
            <p:cNvSpPr/>
            <p:nvPr/>
          </p:nvSpPr>
          <p:spPr>
            <a:xfrm>
              <a:off x="1923085" y="4551101"/>
              <a:ext cx="55575" cy="21424"/>
            </a:xfrm>
            <a:custGeom>
              <a:avLst/>
              <a:gdLst/>
              <a:ahLst/>
              <a:cxnLst/>
              <a:rect l="l" t="t" r="r" b="b"/>
              <a:pathLst>
                <a:path w="1655" h="638" extrusionOk="0">
                  <a:moveTo>
                    <a:pt x="1067" y="0"/>
                  </a:moveTo>
                  <a:cubicBezTo>
                    <a:pt x="1045" y="0"/>
                    <a:pt x="1050" y="32"/>
                    <a:pt x="1014" y="106"/>
                  </a:cubicBezTo>
                  <a:cubicBezTo>
                    <a:pt x="953" y="239"/>
                    <a:pt x="687" y="360"/>
                    <a:pt x="433" y="360"/>
                  </a:cubicBezTo>
                  <a:cubicBezTo>
                    <a:pt x="422" y="360"/>
                    <a:pt x="408" y="360"/>
                    <a:pt x="392" y="360"/>
                  </a:cubicBezTo>
                  <a:cubicBezTo>
                    <a:pt x="260" y="360"/>
                    <a:pt x="1" y="369"/>
                    <a:pt x="22" y="553"/>
                  </a:cubicBezTo>
                  <a:cubicBezTo>
                    <a:pt x="22" y="601"/>
                    <a:pt x="192" y="638"/>
                    <a:pt x="482" y="638"/>
                  </a:cubicBezTo>
                  <a:lnTo>
                    <a:pt x="868" y="638"/>
                  </a:lnTo>
                  <a:cubicBezTo>
                    <a:pt x="965" y="638"/>
                    <a:pt x="1050" y="601"/>
                    <a:pt x="1134" y="565"/>
                  </a:cubicBezTo>
                  <a:lnTo>
                    <a:pt x="1159" y="638"/>
                  </a:lnTo>
                  <a:lnTo>
                    <a:pt x="1618" y="638"/>
                  </a:lnTo>
                  <a:cubicBezTo>
                    <a:pt x="1630" y="529"/>
                    <a:pt x="1642" y="408"/>
                    <a:pt x="1654" y="299"/>
                  </a:cubicBezTo>
                  <a:cubicBezTo>
                    <a:pt x="1654" y="227"/>
                    <a:pt x="1618" y="166"/>
                    <a:pt x="1570" y="130"/>
                  </a:cubicBezTo>
                  <a:cubicBezTo>
                    <a:pt x="1521" y="166"/>
                    <a:pt x="1473" y="203"/>
                    <a:pt x="1412" y="203"/>
                  </a:cubicBezTo>
                  <a:cubicBezTo>
                    <a:pt x="1403" y="204"/>
                    <a:pt x="1393" y="204"/>
                    <a:pt x="1383" y="204"/>
                  </a:cubicBezTo>
                  <a:cubicBezTo>
                    <a:pt x="1297" y="204"/>
                    <a:pt x="1214" y="157"/>
                    <a:pt x="1171" y="70"/>
                  </a:cubicBezTo>
                  <a:cubicBezTo>
                    <a:pt x="1159" y="45"/>
                    <a:pt x="1134" y="21"/>
                    <a:pt x="1098" y="9"/>
                  </a:cubicBezTo>
                  <a:cubicBezTo>
                    <a:pt x="1084" y="3"/>
                    <a:pt x="1074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97;p77"/>
            <p:cNvSpPr/>
            <p:nvPr/>
          </p:nvSpPr>
          <p:spPr>
            <a:xfrm>
              <a:off x="2120273" y="4519334"/>
              <a:ext cx="21961" cy="27166"/>
            </a:xfrm>
            <a:custGeom>
              <a:avLst/>
              <a:gdLst/>
              <a:ahLst/>
              <a:cxnLst/>
              <a:rect l="l" t="t" r="r" b="b"/>
              <a:pathLst>
                <a:path w="654" h="809" extrusionOk="0">
                  <a:moveTo>
                    <a:pt x="351" y="0"/>
                  </a:moveTo>
                  <a:lnTo>
                    <a:pt x="0" y="315"/>
                  </a:lnTo>
                  <a:cubicBezTo>
                    <a:pt x="0" y="315"/>
                    <a:pt x="121" y="653"/>
                    <a:pt x="182" y="762"/>
                  </a:cubicBezTo>
                  <a:cubicBezTo>
                    <a:pt x="198" y="795"/>
                    <a:pt x="239" y="808"/>
                    <a:pt x="289" y="808"/>
                  </a:cubicBezTo>
                  <a:cubicBezTo>
                    <a:pt x="422" y="808"/>
                    <a:pt x="624" y="718"/>
                    <a:pt x="641" y="665"/>
                  </a:cubicBezTo>
                  <a:cubicBezTo>
                    <a:pt x="653" y="580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98;p77"/>
            <p:cNvSpPr/>
            <p:nvPr/>
          </p:nvSpPr>
          <p:spPr>
            <a:xfrm>
              <a:off x="2095121" y="4539617"/>
              <a:ext cx="55206" cy="33882"/>
            </a:xfrm>
            <a:custGeom>
              <a:avLst/>
              <a:gdLst/>
              <a:ahLst/>
              <a:cxnLst/>
              <a:rect l="l" t="t" r="r" b="b"/>
              <a:pathLst>
                <a:path w="1644" h="1009" extrusionOk="0">
                  <a:moveTo>
                    <a:pt x="1378" y="1"/>
                  </a:moveTo>
                  <a:cubicBezTo>
                    <a:pt x="1318" y="158"/>
                    <a:pt x="1064" y="206"/>
                    <a:pt x="1064" y="206"/>
                  </a:cubicBezTo>
                  <a:cubicBezTo>
                    <a:pt x="1007" y="75"/>
                    <a:pt x="929" y="60"/>
                    <a:pt x="897" y="60"/>
                  </a:cubicBezTo>
                  <a:cubicBezTo>
                    <a:pt x="888" y="60"/>
                    <a:pt x="882" y="61"/>
                    <a:pt x="882" y="61"/>
                  </a:cubicBezTo>
                  <a:cubicBezTo>
                    <a:pt x="834" y="61"/>
                    <a:pt x="846" y="73"/>
                    <a:pt x="846" y="182"/>
                  </a:cubicBezTo>
                  <a:cubicBezTo>
                    <a:pt x="834" y="387"/>
                    <a:pt x="689" y="569"/>
                    <a:pt x="496" y="641"/>
                  </a:cubicBezTo>
                  <a:cubicBezTo>
                    <a:pt x="423" y="678"/>
                    <a:pt x="0" y="774"/>
                    <a:pt x="97" y="956"/>
                  </a:cubicBezTo>
                  <a:cubicBezTo>
                    <a:pt x="111" y="984"/>
                    <a:pt x="206" y="1009"/>
                    <a:pt x="347" y="1009"/>
                  </a:cubicBezTo>
                  <a:cubicBezTo>
                    <a:pt x="443" y="1009"/>
                    <a:pt x="561" y="997"/>
                    <a:pt x="689" y="968"/>
                  </a:cubicBezTo>
                  <a:cubicBezTo>
                    <a:pt x="810" y="931"/>
                    <a:pt x="931" y="883"/>
                    <a:pt x="1040" y="823"/>
                  </a:cubicBezTo>
                  <a:cubicBezTo>
                    <a:pt x="1112" y="774"/>
                    <a:pt x="1172" y="702"/>
                    <a:pt x="1221" y="629"/>
                  </a:cubicBezTo>
                  <a:lnTo>
                    <a:pt x="1293" y="690"/>
                  </a:lnTo>
                  <a:lnTo>
                    <a:pt x="1644" y="472"/>
                  </a:lnTo>
                  <a:cubicBezTo>
                    <a:pt x="1644" y="472"/>
                    <a:pt x="1571" y="242"/>
                    <a:pt x="1523" y="122"/>
                  </a:cubicBezTo>
                  <a:cubicBezTo>
                    <a:pt x="1499" y="49"/>
                    <a:pt x="1438" y="1"/>
                    <a:pt x="1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99;p77"/>
            <p:cNvSpPr/>
            <p:nvPr/>
          </p:nvSpPr>
          <p:spPr>
            <a:xfrm>
              <a:off x="1956700" y="4147524"/>
              <a:ext cx="108396" cy="109236"/>
            </a:xfrm>
            <a:custGeom>
              <a:avLst/>
              <a:gdLst/>
              <a:ahLst/>
              <a:cxnLst/>
              <a:rect l="l" t="t" r="r" b="b"/>
              <a:pathLst>
                <a:path w="3228" h="3253" extrusionOk="0">
                  <a:moveTo>
                    <a:pt x="2442" y="1"/>
                  </a:moveTo>
                  <a:cubicBezTo>
                    <a:pt x="2442" y="1"/>
                    <a:pt x="1499" y="424"/>
                    <a:pt x="762" y="472"/>
                  </a:cubicBezTo>
                  <a:cubicBezTo>
                    <a:pt x="564" y="484"/>
                    <a:pt x="418" y="488"/>
                    <a:pt x="311" y="488"/>
                  </a:cubicBezTo>
                  <a:cubicBezTo>
                    <a:pt x="96" y="488"/>
                    <a:pt x="37" y="472"/>
                    <a:pt x="37" y="472"/>
                  </a:cubicBezTo>
                  <a:lnTo>
                    <a:pt x="37" y="472"/>
                  </a:lnTo>
                  <a:cubicBezTo>
                    <a:pt x="37" y="472"/>
                    <a:pt x="0" y="1258"/>
                    <a:pt x="230" y="3252"/>
                  </a:cubicBezTo>
                  <a:lnTo>
                    <a:pt x="2925" y="2612"/>
                  </a:lnTo>
                  <a:cubicBezTo>
                    <a:pt x="2925" y="2612"/>
                    <a:pt x="2962" y="2370"/>
                    <a:pt x="2986" y="2225"/>
                  </a:cubicBezTo>
                  <a:cubicBezTo>
                    <a:pt x="3083" y="1741"/>
                    <a:pt x="3228" y="762"/>
                    <a:pt x="2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00;p77"/>
            <p:cNvSpPr/>
            <p:nvPr/>
          </p:nvSpPr>
          <p:spPr>
            <a:xfrm>
              <a:off x="2017179" y="4357742"/>
              <a:ext cx="121795" cy="176631"/>
            </a:xfrm>
            <a:custGeom>
              <a:avLst/>
              <a:gdLst/>
              <a:ahLst/>
              <a:cxnLst/>
              <a:rect l="l" t="t" r="r" b="b"/>
              <a:pathLst>
                <a:path w="3627" h="5260" extrusionOk="0">
                  <a:moveTo>
                    <a:pt x="464" y="0"/>
                  </a:moveTo>
                  <a:cubicBezTo>
                    <a:pt x="338" y="0"/>
                    <a:pt x="227" y="29"/>
                    <a:pt x="145" y="86"/>
                  </a:cubicBezTo>
                  <a:cubicBezTo>
                    <a:pt x="49" y="159"/>
                    <a:pt x="0" y="280"/>
                    <a:pt x="25" y="401"/>
                  </a:cubicBezTo>
                  <a:cubicBezTo>
                    <a:pt x="25" y="401"/>
                    <a:pt x="25" y="401"/>
                    <a:pt x="25" y="413"/>
                  </a:cubicBezTo>
                  <a:cubicBezTo>
                    <a:pt x="37" y="425"/>
                    <a:pt x="37" y="437"/>
                    <a:pt x="37" y="449"/>
                  </a:cubicBezTo>
                  <a:cubicBezTo>
                    <a:pt x="37" y="485"/>
                    <a:pt x="49" y="509"/>
                    <a:pt x="61" y="534"/>
                  </a:cubicBezTo>
                  <a:cubicBezTo>
                    <a:pt x="73" y="534"/>
                    <a:pt x="73" y="546"/>
                    <a:pt x="73" y="558"/>
                  </a:cubicBezTo>
                  <a:cubicBezTo>
                    <a:pt x="85" y="606"/>
                    <a:pt x="109" y="654"/>
                    <a:pt x="145" y="703"/>
                  </a:cubicBezTo>
                  <a:cubicBezTo>
                    <a:pt x="520" y="1307"/>
                    <a:pt x="1584" y="2842"/>
                    <a:pt x="2406" y="4196"/>
                  </a:cubicBezTo>
                  <a:cubicBezTo>
                    <a:pt x="2563" y="4450"/>
                    <a:pt x="2708" y="4704"/>
                    <a:pt x="2841" y="4933"/>
                  </a:cubicBezTo>
                  <a:lnTo>
                    <a:pt x="2841" y="4945"/>
                  </a:lnTo>
                  <a:lnTo>
                    <a:pt x="2962" y="5163"/>
                  </a:lnTo>
                  <a:lnTo>
                    <a:pt x="3022" y="5260"/>
                  </a:lnTo>
                  <a:cubicBezTo>
                    <a:pt x="3228" y="5187"/>
                    <a:pt x="3433" y="5090"/>
                    <a:pt x="3626" y="4969"/>
                  </a:cubicBezTo>
                  <a:cubicBezTo>
                    <a:pt x="3191" y="3978"/>
                    <a:pt x="2732" y="2226"/>
                    <a:pt x="1983" y="1077"/>
                  </a:cubicBezTo>
                  <a:cubicBezTo>
                    <a:pt x="1765" y="763"/>
                    <a:pt x="1487" y="485"/>
                    <a:pt x="1173" y="268"/>
                  </a:cubicBezTo>
                  <a:lnTo>
                    <a:pt x="1149" y="243"/>
                  </a:lnTo>
                  <a:lnTo>
                    <a:pt x="1100" y="207"/>
                  </a:lnTo>
                  <a:cubicBezTo>
                    <a:pt x="888" y="68"/>
                    <a:pt x="658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01;p77"/>
            <p:cNvSpPr/>
            <p:nvPr/>
          </p:nvSpPr>
          <p:spPr>
            <a:xfrm>
              <a:off x="1971308" y="4173281"/>
              <a:ext cx="85629" cy="221897"/>
            </a:xfrm>
            <a:custGeom>
              <a:avLst/>
              <a:gdLst/>
              <a:ahLst/>
              <a:cxnLst/>
              <a:rect l="l" t="t" r="r" b="b"/>
              <a:pathLst>
                <a:path w="2550" h="6608" extrusionOk="0">
                  <a:moveTo>
                    <a:pt x="478" y="0"/>
                  </a:moveTo>
                  <a:cubicBezTo>
                    <a:pt x="212" y="0"/>
                    <a:pt x="26" y="156"/>
                    <a:pt x="13" y="587"/>
                  </a:cubicBezTo>
                  <a:cubicBezTo>
                    <a:pt x="1" y="926"/>
                    <a:pt x="327" y="2074"/>
                    <a:pt x="665" y="3247"/>
                  </a:cubicBezTo>
                  <a:cubicBezTo>
                    <a:pt x="774" y="3633"/>
                    <a:pt x="895" y="4020"/>
                    <a:pt x="992" y="4383"/>
                  </a:cubicBezTo>
                  <a:cubicBezTo>
                    <a:pt x="1173" y="5023"/>
                    <a:pt x="1318" y="5567"/>
                    <a:pt x="1378" y="5882"/>
                  </a:cubicBezTo>
                  <a:cubicBezTo>
                    <a:pt x="1378" y="5882"/>
                    <a:pt x="1378" y="5894"/>
                    <a:pt x="1378" y="5894"/>
                  </a:cubicBezTo>
                  <a:cubicBezTo>
                    <a:pt x="1391" y="5906"/>
                    <a:pt x="1391" y="5930"/>
                    <a:pt x="1391" y="5942"/>
                  </a:cubicBezTo>
                  <a:cubicBezTo>
                    <a:pt x="1403" y="5966"/>
                    <a:pt x="1403" y="5990"/>
                    <a:pt x="1415" y="6014"/>
                  </a:cubicBezTo>
                  <a:cubicBezTo>
                    <a:pt x="1427" y="6027"/>
                    <a:pt x="1427" y="6027"/>
                    <a:pt x="1427" y="6039"/>
                  </a:cubicBezTo>
                  <a:cubicBezTo>
                    <a:pt x="1451" y="6075"/>
                    <a:pt x="1463" y="6111"/>
                    <a:pt x="1487" y="6147"/>
                  </a:cubicBezTo>
                  <a:lnTo>
                    <a:pt x="1487" y="6160"/>
                  </a:lnTo>
                  <a:cubicBezTo>
                    <a:pt x="1596" y="6317"/>
                    <a:pt x="1741" y="6450"/>
                    <a:pt x="1922" y="6546"/>
                  </a:cubicBezTo>
                  <a:cubicBezTo>
                    <a:pt x="1959" y="6558"/>
                    <a:pt x="2007" y="6583"/>
                    <a:pt x="2055" y="6595"/>
                  </a:cubicBezTo>
                  <a:cubicBezTo>
                    <a:pt x="2089" y="6603"/>
                    <a:pt x="2123" y="6607"/>
                    <a:pt x="2156" y="6607"/>
                  </a:cubicBezTo>
                  <a:cubicBezTo>
                    <a:pt x="2370" y="6607"/>
                    <a:pt x="2549" y="6424"/>
                    <a:pt x="2539" y="5869"/>
                  </a:cubicBezTo>
                  <a:cubicBezTo>
                    <a:pt x="2539" y="5857"/>
                    <a:pt x="2539" y="5833"/>
                    <a:pt x="2539" y="5821"/>
                  </a:cubicBezTo>
                  <a:lnTo>
                    <a:pt x="2539" y="5761"/>
                  </a:lnTo>
                  <a:cubicBezTo>
                    <a:pt x="2527" y="4927"/>
                    <a:pt x="2490" y="2002"/>
                    <a:pt x="2490" y="1675"/>
                  </a:cubicBezTo>
                  <a:cubicBezTo>
                    <a:pt x="2490" y="1361"/>
                    <a:pt x="2418" y="1011"/>
                    <a:pt x="2128" y="817"/>
                  </a:cubicBezTo>
                  <a:cubicBezTo>
                    <a:pt x="1693" y="506"/>
                    <a:pt x="957" y="0"/>
                    <a:pt x="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02;p77"/>
            <p:cNvSpPr/>
            <p:nvPr/>
          </p:nvSpPr>
          <p:spPr>
            <a:xfrm>
              <a:off x="2036253" y="4342362"/>
              <a:ext cx="42244" cy="45098"/>
            </a:xfrm>
            <a:custGeom>
              <a:avLst/>
              <a:gdLst/>
              <a:ahLst/>
              <a:cxnLst/>
              <a:rect l="l" t="t" r="r" b="b"/>
              <a:pathLst>
                <a:path w="1258" h="1343" extrusionOk="0">
                  <a:moveTo>
                    <a:pt x="581" y="0"/>
                  </a:moveTo>
                  <a:cubicBezTo>
                    <a:pt x="581" y="0"/>
                    <a:pt x="13" y="218"/>
                    <a:pt x="0" y="291"/>
                  </a:cubicBezTo>
                  <a:cubicBezTo>
                    <a:pt x="61" y="532"/>
                    <a:pt x="158" y="774"/>
                    <a:pt x="278" y="1004"/>
                  </a:cubicBezTo>
                  <a:cubicBezTo>
                    <a:pt x="327" y="1052"/>
                    <a:pt x="1257" y="1342"/>
                    <a:pt x="1257" y="1342"/>
                  </a:cubicBezTo>
                  <a:cubicBezTo>
                    <a:pt x="617" y="629"/>
                    <a:pt x="581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03;p77"/>
            <p:cNvSpPr/>
            <p:nvPr/>
          </p:nvSpPr>
          <p:spPr>
            <a:xfrm>
              <a:off x="2004989" y="4225063"/>
              <a:ext cx="107590" cy="298358"/>
            </a:xfrm>
            <a:custGeom>
              <a:avLst/>
              <a:gdLst/>
              <a:ahLst/>
              <a:cxnLst/>
              <a:rect l="l" t="t" r="r" b="b"/>
              <a:pathLst>
                <a:path w="3204" h="8885" extrusionOk="0">
                  <a:moveTo>
                    <a:pt x="1052" y="0"/>
                  </a:moveTo>
                  <a:lnTo>
                    <a:pt x="1" y="2853"/>
                  </a:lnTo>
                  <a:cubicBezTo>
                    <a:pt x="182" y="3481"/>
                    <a:pt x="327" y="4037"/>
                    <a:pt x="388" y="4352"/>
                  </a:cubicBezTo>
                  <a:cubicBezTo>
                    <a:pt x="400" y="4376"/>
                    <a:pt x="400" y="4388"/>
                    <a:pt x="400" y="4400"/>
                  </a:cubicBezTo>
                  <a:cubicBezTo>
                    <a:pt x="400" y="4424"/>
                    <a:pt x="412" y="4460"/>
                    <a:pt x="424" y="4485"/>
                  </a:cubicBezTo>
                  <a:cubicBezTo>
                    <a:pt x="436" y="4485"/>
                    <a:pt x="436" y="4497"/>
                    <a:pt x="436" y="4509"/>
                  </a:cubicBezTo>
                  <a:cubicBezTo>
                    <a:pt x="460" y="4557"/>
                    <a:pt x="484" y="4605"/>
                    <a:pt x="508" y="4642"/>
                  </a:cubicBezTo>
                  <a:lnTo>
                    <a:pt x="508" y="4654"/>
                  </a:lnTo>
                  <a:cubicBezTo>
                    <a:pt x="883" y="5258"/>
                    <a:pt x="1947" y="6793"/>
                    <a:pt x="2781" y="8147"/>
                  </a:cubicBezTo>
                  <a:cubicBezTo>
                    <a:pt x="2926" y="8401"/>
                    <a:pt x="3071" y="8655"/>
                    <a:pt x="3204" y="8884"/>
                  </a:cubicBezTo>
                  <a:cubicBezTo>
                    <a:pt x="3107" y="8691"/>
                    <a:pt x="1995" y="6721"/>
                    <a:pt x="1729" y="6237"/>
                  </a:cubicBezTo>
                  <a:cubicBezTo>
                    <a:pt x="1463" y="5778"/>
                    <a:pt x="557" y="4509"/>
                    <a:pt x="593" y="3771"/>
                  </a:cubicBezTo>
                  <a:cubicBezTo>
                    <a:pt x="605" y="3421"/>
                    <a:pt x="653" y="2502"/>
                    <a:pt x="835" y="1910"/>
                  </a:cubicBezTo>
                  <a:cubicBezTo>
                    <a:pt x="1004" y="1318"/>
                    <a:pt x="143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04;p77"/>
            <p:cNvSpPr/>
            <p:nvPr/>
          </p:nvSpPr>
          <p:spPr>
            <a:xfrm>
              <a:off x="1945359" y="4195630"/>
              <a:ext cx="53056" cy="353139"/>
            </a:xfrm>
            <a:custGeom>
              <a:avLst/>
              <a:gdLst/>
              <a:ahLst/>
              <a:cxnLst/>
              <a:rect l="l" t="t" r="r" b="b"/>
              <a:pathLst>
                <a:path w="1580" h="6556" extrusionOk="0">
                  <a:moveTo>
                    <a:pt x="185" y="1"/>
                  </a:moveTo>
                  <a:cubicBezTo>
                    <a:pt x="73" y="1"/>
                    <a:pt x="0" y="97"/>
                    <a:pt x="8" y="339"/>
                  </a:cubicBezTo>
                  <a:lnTo>
                    <a:pt x="8" y="980"/>
                  </a:lnTo>
                  <a:cubicBezTo>
                    <a:pt x="44" y="1874"/>
                    <a:pt x="226" y="4678"/>
                    <a:pt x="201" y="6395"/>
                  </a:cubicBezTo>
                  <a:lnTo>
                    <a:pt x="201" y="6504"/>
                  </a:lnTo>
                  <a:cubicBezTo>
                    <a:pt x="361" y="6533"/>
                    <a:pt x="528" y="6555"/>
                    <a:pt x="697" y="6555"/>
                  </a:cubicBezTo>
                  <a:cubicBezTo>
                    <a:pt x="733" y="6555"/>
                    <a:pt x="769" y="6554"/>
                    <a:pt x="806" y="6552"/>
                  </a:cubicBezTo>
                  <a:lnTo>
                    <a:pt x="854" y="6552"/>
                  </a:lnTo>
                  <a:cubicBezTo>
                    <a:pt x="975" y="5452"/>
                    <a:pt x="1579" y="3301"/>
                    <a:pt x="1289" y="1959"/>
                  </a:cubicBezTo>
                  <a:cubicBezTo>
                    <a:pt x="1229" y="1729"/>
                    <a:pt x="1229" y="1512"/>
                    <a:pt x="1180" y="1306"/>
                  </a:cubicBezTo>
                  <a:cubicBezTo>
                    <a:pt x="1144" y="1149"/>
                    <a:pt x="1096" y="1004"/>
                    <a:pt x="1035" y="859"/>
                  </a:cubicBezTo>
                  <a:cubicBezTo>
                    <a:pt x="846" y="447"/>
                    <a:pt x="425" y="1"/>
                    <a:pt x="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05;p77"/>
            <p:cNvSpPr/>
            <p:nvPr/>
          </p:nvSpPr>
          <p:spPr>
            <a:xfrm>
              <a:off x="1949782" y="4181273"/>
              <a:ext cx="96845" cy="189895"/>
            </a:xfrm>
            <a:custGeom>
              <a:avLst/>
              <a:gdLst/>
              <a:ahLst/>
              <a:cxnLst/>
              <a:rect l="l" t="t" r="r" b="b"/>
              <a:pathLst>
                <a:path w="2884" h="5655" extrusionOk="0">
                  <a:moveTo>
                    <a:pt x="888" y="0"/>
                  </a:moveTo>
                  <a:cubicBezTo>
                    <a:pt x="763" y="0"/>
                    <a:pt x="647" y="15"/>
                    <a:pt x="545" y="47"/>
                  </a:cubicBezTo>
                  <a:cubicBezTo>
                    <a:pt x="388" y="96"/>
                    <a:pt x="327" y="519"/>
                    <a:pt x="291" y="809"/>
                  </a:cubicBezTo>
                  <a:cubicBezTo>
                    <a:pt x="267" y="1099"/>
                    <a:pt x="73" y="4121"/>
                    <a:pt x="13" y="4664"/>
                  </a:cubicBezTo>
                  <a:cubicBezTo>
                    <a:pt x="1" y="4749"/>
                    <a:pt x="1" y="4822"/>
                    <a:pt x="1" y="4906"/>
                  </a:cubicBezTo>
                  <a:cubicBezTo>
                    <a:pt x="21" y="5467"/>
                    <a:pt x="372" y="5654"/>
                    <a:pt x="685" y="5654"/>
                  </a:cubicBezTo>
                  <a:cubicBezTo>
                    <a:pt x="750" y="5654"/>
                    <a:pt x="813" y="5646"/>
                    <a:pt x="871" y="5631"/>
                  </a:cubicBezTo>
                  <a:cubicBezTo>
                    <a:pt x="992" y="5619"/>
                    <a:pt x="1113" y="5547"/>
                    <a:pt x="1173" y="5426"/>
                  </a:cubicBezTo>
                  <a:cubicBezTo>
                    <a:pt x="1415" y="4749"/>
                    <a:pt x="2684" y="1619"/>
                    <a:pt x="2684" y="1607"/>
                  </a:cubicBezTo>
                  <a:cubicBezTo>
                    <a:pt x="2884" y="662"/>
                    <a:pt x="170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06;p77"/>
            <p:cNvSpPr/>
            <p:nvPr/>
          </p:nvSpPr>
          <p:spPr>
            <a:xfrm>
              <a:off x="1983358" y="4344341"/>
              <a:ext cx="9772" cy="46643"/>
            </a:xfrm>
            <a:custGeom>
              <a:avLst/>
              <a:gdLst/>
              <a:ahLst/>
              <a:cxnLst/>
              <a:rect l="l" t="t" r="r" b="b"/>
              <a:pathLst>
                <a:path w="291" h="1389" extrusionOk="0">
                  <a:moveTo>
                    <a:pt x="291" y="0"/>
                  </a:moveTo>
                  <a:lnTo>
                    <a:pt x="158" y="290"/>
                  </a:lnTo>
                  <a:lnTo>
                    <a:pt x="1" y="701"/>
                  </a:lnTo>
                  <a:cubicBezTo>
                    <a:pt x="1" y="701"/>
                    <a:pt x="165" y="1389"/>
                    <a:pt x="200" y="1389"/>
                  </a:cubicBezTo>
                  <a:cubicBezTo>
                    <a:pt x="210" y="1389"/>
                    <a:pt x="210" y="1338"/>
                    <a:pt x="194" y="1209"/>
                  </a:cubicBezTo>
                  <a:cubicBezTo>
                    <a:pt x="122" y="604"/>
                    <a:pt x="122" y="798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07;p77"/>
            <p:cNvSpPr/>
            <p:nvPr/>
          </p:nvSpPr>
          <p:spPr>
            <a:xfrm>
              <a:off x="1858878" y="4067803"/>
              <a:ext cx="19846" cy="11887"/>
            </a:xfrm>
            <a:custGeom>
              <a:avLst/>
              <a:gdLst/>
              <a:ahLst/>
              <a:cxnLst/>
              <a:rect l="l" t="t" r="r" b="b"/>
              <a:pathLst>
                <a:path w="591" h="354" extrusionOk="0">
                  <a:moveTo>
                    <a:pt x="428" y="1"/>
                  </a:moveTo>
                  <a:cubicBezTo>
                    <a:pt x="411" y="1"/>
                    <a:pt x="393" y="2"/>
                    <a:pt x="375" y="6"/>
                  </a:cubicBezTo>
                  <a:cubicBezTo>
                    <a:pt x="351" y="18"/>
                    <a:pt x="327" y="30"/>
                    <a:pt x="303" y="42"/>
                  </a:cubicBezTo>
                  <a:lnTo>
                    <a:pt x="303" y="78"/>
                  </a:lnTo>
                  <a:lnTo>
                    <a:pt x="291" y="78"/>
                  </a:lnTo>
                  <a:cubicBezTo>
                    <a:pt x="291" y="78"/>
                    <a:pt x="170" y="163"/>
                    <a:pt x="158" y="163"/>
                  </a:cubicBezTo>
                  <a:cubicBezTo>
                    <a:pt x="146" y="175"/>
                    <a:pt x="1" y="344"/>
                    <a:pt x="1" y="344"/>
                  </a:cubicBezTo>
                  <a:cubicBezTo>
                    <a:pt x="13" y="350"/>
                    <a:pt x="28" y="353"/>
                    <a:pt x="43" y="353"/>
                  </a:cubicBezTo>
                  <a:cubicBezTo>
                    <a:pt x="58" y="353"/>
                    <a:pt x="73" y="350"/>
                    <a:pt x="85" y="344"/>
                  </a:cubicBezTo>
                  <a:cubicBezTo>
                    <a:pt x="133" y="332"/>
                    <a:pt x="218" y="223"/>
                    <a:pt x="266" y="187"/>
                  </a:cubicBezTo>
                  <a:lnTo>
                    <a:pt x="363" y="127"/>
                  </a:lnTo>
                  <a:cubicBezTo>
                    <a:pt x="385" y="118"/>
                    <a:pt x="407" y="114"/>
                    <a:pt x="430" y="114"/>
                  </a:cubicBezTo>
                  <a:cubicBezTo>
                    <a:pt x="472" y="114"/>
                    <a:pt x="513" y="127"/>
                    <a:pt x="544" y="151"/>
                  </a:cubicBezTo>
                  <a:cubicBezTo>
                    <a:pt x="554" y="165"/>
                    <a:pt x="561" y="170"/>
                    <a:pt x="566" y="170"/>
                  </a:cubicBezTo>
                  <a:cubicBezTo>
                    <a:pt x="590" y="170"/>
                    <a:pt x="557" y="18"/>
                    <a:pt x="557" y="18"/>
                  </a:cubicBezTo>
                  <a:cubicBezTo>
                    <a:pt x="514" y="9"/>
                    <a:pt x="471" y="1"/>
                    <a:pt x="428" y="1"/>
                  </a:cubicBezTo>
                  <a:close/>
                </a:path>
              </a:pathLst>
            </a:custGeom>
            <a:solidFill>
              <a:srgbClr val="F4D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08;p77"/>
            <p:cNvSpPr/>
            <p:nvPr/>
          </p:nvSpPr>
          <p:spPr>
            <a:xfrm>
              <a:off x="1854009" y="4059844"/>
              <a:ext cx="54433" cy="21693"/>
            </a:xfrm>
            <a:custGeom>
              <a:avLst/>
              <a:gdLst/>
              <a:ahLst/>
              <a:cxnLst/>
              <a:rect l="l" t="t" r="r" b="b"/>
              <a:pathLst>
                <a:path w="1621" h="646" extrusionOk="0">
                  <a:moveTo>
                    <a:pt x="1499" y="1"/>
                  </a:moveTo>
                  <a:cubicBezTo>
                    <a:pt x="1499" y="1"/>
                    <a:pt x="1185" y="98"/>
                    <a:pt x="1088" y="110"/>
                  </a:cubicBezTo>
                  <a:cubicBezTo>
                    <a:pt x="1063" y="116"/>
                    <a:pt x="1026" y="118"/>
                    <a:pt x="983" y="118"/>
                  </a:cubicBezTo>
                  <a:cubicBezTo>
                    <a:pt x="886" y="118"/>
                    <a:pt x="756" y="107"/>
                    <a:pt x="653" y="107"/>
                  </a:cubicBezTo>
                  <a:cubicBezTo>
                    <a:pt x="627" y="107"/>
                    <a:pt x="602" y="108"/>
                    <a:pt x="581" y="110"/>
                  </a:cubicBezTo>
                  <a:cubicBezTo>
                    <a:pt x="508" y="110"/>
                    <a:pt x="363" y="267"/>
                    <a:pt x="218" y="376"/>
                  </a:cubicBezTo>
                  <a:cubicBezTo>
                    <a:pt x="109" y="509"/>
                    <a:pt x="0" y="629"/>
                    <a:pt x="37" y="642"/>
                  </a:cubicBezTo>
                  <a:cubicBezTo>
                    <a:pt x="42" y="644"/>
                    <a:pt x="47" y="646"/>
                    <a:pt x="53" y="646"/>
                  </a:cubicBezTo>
                  <a:cubicBezTo>
                    <a:pt x="122" y="646"/>
                    <a:pt x="265" y="466"/>
                    <a:pt x="387" y="388"/>
                  </a:cubicBezTo>
                  <a:cubicBezTo>
                    <a:pt x="424" y="344"/>
                    <a:pt x="473" y="322"/>
                    <a:pt x="525" y="322"/>
                  </a:cubicBezTo>
                  <a:cubicBezTo>
                    <a:pt x="559" y="322"/>
                    <a:pt x="595" y="332"/>
                    <a:pt x="629" y="351"/>
                  </a:cubicBezTo>
                  <a:cubicBezTo>
                    <a:pt x="665" y="376"/>
                    <a:pt x="653" y="424"/>
                    <a:pt x="605" y="448"/>
                  </a:cubicBezTo>
                  <a:cubicBezTo>
                    <a:pt x="569" y="472"/>
                    <a:pt x="484" y="484"/>
                    <a:pt x="472" y="509"/>
                  </a:cubicBezTo>
                  <a:cubicBezTo>
                    <a:pt x="472" y="528"/>
                    <a:pt x="472" y="564"/>
                    <a:pt x="542" y="564"/>
                  </a:cubicBezTo>
                  <a:cubicBezTo>
                    <a:pt x="559" y="564"/>
                    <a:pt x="579" y="562"/>
                    <a:pt x="605" y="557"/>
                  </a:cubicBezTo>
                  <a:cubicBezTo>
                    <a:pt x="702" y="545"/>
                    <a:pt x="786" y="509"/>
                    <a:pt x="871" y="448"/>
                  </a:cubicBezTo>
                  <a:cubicBezTo>
                    <a:pt x="919" y="412"/>
                    <a:pt x="980" y="388"/>
                    <a:pt x="1052" y="388"/>
                  </a:cubicBezTo>
                  <a:cubicBezTo>
                    <a:pt x="1149" y="388"/>
                    <a:pt x="1620" y="303"/>
                    <a:pt x="1620" y="303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09;p77"/>
            <p:cNvSpPr/>
            <p:nvPr/>
          </p:nvSpPr>
          <p:spPr>
            <a:xfrm>
              <a:off x="1887691" y="4043625"/>
              <a:ext cx="84051" cy="30994"/>
            </a:xfrm>
            <a:custGeom>
              <a:avLst/>
              <a:gdLst/>
              <a:ahLst/>
              <a:cxnLst/>
              <a:rect l="l" t="t" r="r" b="b"/>
              <a:pathLst>
                <a:path w="2503" h="92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2503" y="1"/>
                    <a:pt x="2382" y="25"/>
                    <a:pt x="2176" y="49"/>
                  </a:cubicBezTo>
                  <a:cubicBezTo>
                    <a:pt x="1439" y="182"/>
                    <a:pt x="714" y="351"/>
                    <a:pt x="1" y="557"/>
                  </a:cubicBezTo>
                  <a:lnTo>
                    <a:pt x="61" y="919"/>
                  </a:lnTo>
                  <a:cubicBezTo>
                    <a:pt x="61" y="919"/>
                    <a:pt x="303" y="922"/>
                    <a:pt x="658" y="922"/>
                  </a:cubicBezTo>
                  <a:cubicBezTo>
                    <a:pt x="1013" y="922"/>
                    <a:pt x="1481" y="919"/>
                    <a:pt x="1935" y="907"/>
                  </a:cubicBezTo>
                  <a:lnTo>
                    <a:pt x="2309" y="895"/>
                  </a:lnTo>
                  <a:lnTo>
                    <a:pt x="2394" y="895"/>
                  </a:lnTo>
                  <a:lnTo>
                    <a:pt x="2406" y="810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10;p77"/>
            <p:cNvSpPr/>
            <p:nvPr/>
          </p:nvSpPr>
          <p:spPr>
            <a:xfrm>
              <a:off x="1793529" y="3974716"/>
              <a:ext cx="42244" cy="100303"/>
            </a:xfrm>
            <a:custGeom>
              <a:avLst/>
              <a:gdLst/>
              <a:ahLst/>
              <a:cxnLst/>
              <a:rect l="l" t="t" r="r" b="b"/>
              <a:pathLst>
                <a:path w="1258" h="2987" extrusionOk="0">
                  <a:moveTo>
                    <a:pt x="160" y="0"/>
                  </a:moveTo>
                  <a:cubicBezTo>
                    <a:pt x="147" y="0"/>
                    <a:pt x="134" y="3"/>
                    <a:pt x="121" y="10"/>
                  </a:cubicBezTo>
                  <a:lnTo>
                    <a:pt x="73" y="22"/>
                  </a:lnTo>
                  <a:cubicBezTo>
                    <a:pt x="25" y="34"/>
                    <a:pt x="1" y="94"/>
                    <a:pt x="25" y="143"/>
                  </a:cubicBezTo>
                  <a:lnTo>
                    <a:pt x="1028" y="2923"/>
                  </a:lnTo>
                  <a:cubicBezTo>
                    <a:pt x="1038" y="2963"/>
                    <a:pt x="1081" y="2986"/>
                    <a:pt x="1123" y="2986"/>
                  </a:cubicBezTo>
                  <a:cubicBezTo>
                    <a:pt x="1132" y="2986"/>
                    <a:pt x="1140" y="2985"/>
                    <a:pt x="1149" y="2983"/>
                  </a:cubicBezTo>
                  <a:lnTo>
                    <a:pt x="1185" y="2959"/>
                  </a:lnTo>
                  <a:cubicBezTo>
                    <a:pt x="1233" y="2947"/>
                    <a:pt x="1258" y="2886"/>
                    <a:pt x="1245" y="2838"/>
                  </a:cubicBezTo>
                  <a:lnTo>
                    <a:pt x="242" y="58"/>
                  </a:lnTo>
                  <a:cubicBezTo>
                    <a:pt x="225" y="23"/>
                    <a:pt x="194" y="0"/>
                    <a:pt x="160" y="0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11;p77"/>
            <p:cNvSpPr/>
            <p:nvPr/>
          </p:nvSpPr>
          <p:spPr>
            <a:xfrm>
              <a:off x="1832886" y="4081370"/>
              <a:ext cx="113299" cy="8160"/>
            </a:xfrm>
            <a:custGeom>
              <a:avLst/>
              <a:gdLst/>
              <a:ahLst/>
              <a:cxnLst/>
              <a:rect l="l" t="t" r="r" b="b"/>
              <a:pathLst>
                <a:path w="3374" h="243" extrusionOk="0">
                  <a:moveTo>
                    <a:pt x="110" y="1"/>
                  </a:moveTo>
                  <a:cubicBezTo>
                    <a:pt x="49" y="1"/>
                    <a:pt x="1" y="61"/>
                    <a:pt x="1" y="121"/>
                  </a:cubicBezTo>
                  <a:lnTo>
                    <a:pt x="1" y="134"/>
                  </a:lnTo>
                  <a:cubicBezTo>
                    <a:pt x="1" y="194"/>
                    <a:pt x="49" y="242"/>
                    <a:pt x="110" y="242"/>
                  </a:cubicBezTo>
                  <a:lnTo>
                    <a:pt x="3264" y="242"/>
                  </a:lnTo>
                  <a:cubicBezTo>
                    <a:pt x="3325" y="242"/>
                    <a:pt x="3373" y="194"/>
                    <a:pt x="3373" y="134"/>
                  </a:cubicBezTo>
                  <a:lnTo>
                    <a:pt x="3373" y="121"/>
                  </a:lnTo>
                  <a:cubicBezTo>
                    <a:pt x="3373" y="61"/>
                    <a:pt x="3325" y="1"/>
                    <a:pt x="3264" y="1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12;p77"/>
            <p:cNvSpPr/>
            <p:nvPr/>
          </p:nvSpPr>
          <p:spPr>
            <a:xfrm>
              <a:off x="1952636" y="4043625"/>
              <a:ext cx="19107" cy="30894"/>
            </a:xfrm>
            <a:custGeom>
              <a:avLst/>
              <a:gdLst/>
              <a:ahLst/>
              <a:cxnLst/>
              <a:rect l="l" t="t" r="r" b="b"/>
              <a:pathLst>
                <a:path w="569" h="920" extrusionOk="0">
                  <a:moveTo>
                    <a:pt x="569" y="1"/>
                  </a:moveTo>
                  <a:cubicBezTo>
                    <a:pt x="569" y="1"/>
                    <a:pt x="448" y="25"/>
                    <a:pt x="242" y="61"/>
                  </a:cubicBezTo>
                  <a:cubicBezTo>
                    <a:pt x="146" y="339"/>
                    <a:pt x="61" y="629"/>
                    <a:pt x="1" y="919"/>
                  </a:cubicBezTo>
                  <a:lnTo>
                    <a:pt x="375" y="895"/>
                  </a:lnTo>
                  <a:lnTo>
                    <a:pt x="472" y="81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13;p77"/>
            <p:cNvSpPr/>
            <p:nvPr/>
          </p:nvSpPr>
          <p:spPr>
            <a:xfrm>
              <a:off x="1946155" y="3955542"/>
              <a:ext cx="121392" cy="246914"/>
            </a:xfrm>
            <a:custGeom>
              <a:avLst/>
              <a:gdLst/>
              <a:ahLst/>
              <a:cxnLst/>
              <a:rect l="l" t="t" r="r" b="b"/>
              <a:pathLst>
                <a:path w="3615" h="7353" extrusionOk="0">
                  <a:moveTo>
                    <a:pt x="2454" y="1"/>
                  </a:moveTo>
                  <a:cubicBezTo>
                    <a:pt x="2454" y="1"/>
                    <a:pt x="1632" y="206"/>
                    <a:pt x="1342" y="641"/>
                  </a:cubicBezTo>
                  <a:cubicBezTo>
                    <a:pt x="762" y="1512"/>
                    <a:pt x="447" y="2781"/>
                    <a:pt x="266" y="3965"/>
                  </a:cubicBezTo>
                  <a:cubicBezTo>
                    <a:pt x="230" y="4255"/>
                    <a:pt x="194" y="4545"/>
                    <a:pt x="169" y="4823"/>
                  </a:cubicBezTo>
                  <a:cubicBezTo>
                    <a:pt x="36" y="6117"/>
                    <a:pt x="49" y="7156"/>
                    <a:pt x="0" y="7241"/>
                  </a:cubicBezTo>
                  <a:cubicBezTo>
                    <a:pt x="0" y="7241"/>
                    <a:pt x="106" y="7352"/>
                    <a:pt x="496" y="7352"/>
                  </a:cubicBezTo>
                  <a:cubicBezTo>
                    <a:pt x="708" y="7352"/>
                    <a:pt x="1005" y="7319"/>
                    <a:pt x="1414" y="7217"/>
                  </a:cubicBezTo>
                  <a:cubicBezTo>
                    <a:pt x="2283" y="7011"/>
                    <a:pt x="2846" y="6851"/>
                    <a:pt x="3247" y="6851"/>
                  </a:cubicBezTo>
                  <a:cubicBezTo>
                    <a:pt x="3387" y="6851"/>
                    <a:pt x="3508" y="6871"/>
                    <a:pt x="3614" y="6914"/>
                  </a:cubicBezTo>
                  <a:cubicBezTo>
                    <a:pt x="3614" y="6914"/>
                    <a:pt x="3155" y="5283"/>
                    <a:pt x="3119" y="4715"/>
                  </a:cubicBezTo>
                  <a:cubicBezTo>
                    <a:pt x="3082" y="4146"/>
                    <a:pt x="3348" y="3167"/>
                    <a:pt x="3348" y="2188"/>
                  </a:cubicBezTo>
                  <a:cubicBezTo>
                    <a:pt x="3348" y="1209"/>
                    <a:pt x="2913" y="545"/>
                    <a:pt x="2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14;p77"/>
            <p:cNvSpPr/>
            <p:nvPr/>
          </p:nvSpPr>
          <p:spPr>
            <a:xfrm>
              <a:off x="1951831" y="3990231"/>
              <a:ext cx="77133" cy="128141"/>
            </a:xfrm>
            <a:custGeom>
              <a:avLst/>
              <a:gdLst/>
              <a:ahLst/>
              <a:cxnLst/>
              <a:rect l="l" t="t" r="r" b="b"/>
              <a:pathLst>
                <a:path w="2297" h="3816" extrusionOk="0">
                  <a:moveTo>
                    <a:pt x="1977" y="1"/>
                  </a:moveTo>
                  <a:cubicBezTo>
                    <a:pt x="1844" y="1"/>
                    <a:pt x="1717" y="68"/>
                    <a:pt x="1717" y="68"/>
                  </a:cubicBezTo>
                  <a:cubicBezTo>
                    <a:pt x="1717" y="68"/>
                    <a:pt x="1354" y="116"/>
                    <a:pt x="1004" y="1204"/>
                  </a:cubicBezTo>
                  <a:cubicBezTo>
                    <a:pt x="798" y="1820"/>
                    <a:pt x="677" y="2292"/>
                    <a:pt x="593" y="2582"/>
                  </a:cubicBezTo>
                  <a:cubicBezTo>
                    <a:pt x="544" y="2787"/>
                    <a:pt x="351" y="2932"/>
                    <a:pt x="145" y="2944"/>
                  </a:cubicBezTo>
                  <a:lnTo>
                    <a:pt x="97" y="2944"/>
                  </a:lnTo>
                  <a:cubicBezTo>
                    <a:pt x="61" y="3234"/>
                    <a:pt x="25" y="3524"/>
                    <a:pt x="0" y="3802"/>
                  </a:cubicBezTo>
                  <a:cubicBezTo>
                    <a:pt x="125" y="3812"/>
                    <a:pt x="251" y="3816"/>
                    <a:pt x="379" y="3816"/>
                  </a:cubicBezTo>
                  <a:cubicBezTo>
                    <a:pt x="585" y="3816"/>
                    <a:pt x="794" y="3805"/>
                    <a:pt x="1004" y="3790"/>
                  </a:cubicBezTo>
                  <a:cubicBezTo>
                    <a:pt x="1680" y="3706"/>
                    <a:pt x="2297" y="950"/>
                    <a:pt x="2273" y="370"/>
                  </a:cubicBezTo>
                  <a:cubicBezTo>
                    <a:pt x="2260" y="73"/>
                    <a:pt x="2116" y="1"/>
                    <a:pt x="1977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15;p77"/>
            <p:cNvSpPr/>
            <p:nvPr/>
          </p:nvSpPr>
          <p:spPr>
            <a:xfrm>
              <a:off x="2030578" y="4198265"/>
              <a:ext cx="28039" cy="42244"/>
            </a:xfrm>
            <a:custGeom>
              <a:avLst/>
              <a:gdLst/>
              <a:ahLst/>
              <a:cxnLst/>
              <a:rect l="l" t="t" r="r" b="b"/>
              <a:pathLst>
                <a:path w="835" h="1258" extrusionOk="0">
                  <a:moveTo>
                    <a:pt x="592" y="1"/>
                  </a:moveTo>
                  <a:lnTo>
                    <a:pt x="73" y="242"/>
                  </a:lnTo>
                  <a:cubicBezTo>
                    <a:pt x="37" y="412"/>
                    <a:pt x="12" y="569"/>
                    <a:pt x="0" y="738"/>
                  </a:cubicBezTo>
                  <a:cubicBezTo>
                    <a:pt x="12" y="762"/>
                    <a:pt x="206" y="1258"/>
                    <a:pt x="206" y="1258"/>
                  </a:cubicBezTo>
                  <a:cubicBezTo>
                    <a:pt x="206" y="1258"/>
                    <a:pt x="605" y="1113"/>
                    <a:pt x="834" y="436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16;p77"/>
            <p:cNvSpPr/>
            <p:nvPr/>
          </p:nvSpPr>
          <p:spPr>
            <a:xfrm>
              <a:off x="1827480" y="4080228"/>
              <a:ext cx="54500" cy="18939"/>
            </a:xfrm>
            <a:custGeom>
              <a:avLst/>
              <a:gdLst/>
              <a:ahLst/>
              <a:cxnLst/>
              <a:rect l="l" t="t" r="r" b="b"/>
              <a:pathLst>
                <a:path w="1623" h="564" extrusionOk="0">
                  <a:moveTo>
                    <a:pt x="28" y="1"/>
                  </a:moveTo>
                  <a:cubicBezTo>
                    <a:pt x="9" y="1"/>
                    <a:pt x="0" y="15"/>
                    <a:pt x="5" y="47"/>
                  </a:cubicBezTo>
                  <a:cubicBezTo>
                    <a:pt x="65" y="216"/>
                    <a:pt x="198" y="373"/>
                    <a:pt x="367" y="446"/>
                  </a:cubicBezTo>
                  <a:cubicBezTo>
                    <a:pt x="488" y="494"/>
                    <a:pt x="621" y="530"/>
                    <a:pt x="766" y="554"/>
                  </a:cubicBezTo>
                  <a:cubicBezTo>
                    <a:pt x="790" y="560"/>
                    <a:pt x="815" y="563"/>
                    <a:pt x="839" y="563"/>
                  </a:cubicBezTo>
                  <a:cubicBezTo>
                    <a:pt x="863" y="563"/>
                    <a:pt x="887" y="560"/>
                    <a:pt x="911" y="554"/>
                  </a:cubicBezTo>
                  <a:cubicBezTo>
                    <a:pt x="1020" y="530"/>
                    <a:pt x="1141" y="518"/>
                    <a:pt x="1250" y="518"/>
                  </a:cubicBezTo>
                  <a:lnTo>
                    <a:pt x="1419" y="518"/>
                  </a:lnTo>
                  <a:cubicBezTo>
                    <a:pt x="1444" y="519"/>
                    <a:pt x="1464" y="520"/>
                    <a:pt x="1481" y="520"/>
                  </a:cubicBezTo>
                  <a:cubicBezTo>
                    <a:pt x="1623" y="520"/>
                    <a:pt x="1516" y="478"/>
                    <a:pt x="1419" y="446"/>
                  </a:cubicBezTo>
                  <a:lnTo>
                    <a:pt x="1383" y="155"/>
                  </a:lnTo>
                  <a:cubicBezTo>
                    <a:pt x="1250" y="180"/>
                    <a:pt x="1117" y="180"/>
                    <a:pt x="996" y="180"/>
                  </a:cubicBezTo>
                  <a:cubicBezTo>
                    <a:pt x="863" y="168"/>
                    <a:pt x="718" y="95"/>
                    <a:pt x="537" y="59"/>
                  </a:cubicBezTo>
                  <a:cubicBezTo>
                    <a:pt x="506" y="53"/>
                    <a:pt x="479" y="50"/>
                    <a:pt x="456" y="50"/>
                  </a:cubicBezTo>
                  <a:cubicBezTo>
                    <a:pt x="345" y="50"/>
                    <a:pt x="323" y="113"/>
                    <a:pt x="343" y="143"/>
                  </a:cubicBezTo>
                  <a:cubicBezTo>
                    <a:pt x="380" y="192"/>
                    <a:pt x="585" y="216"/>
                    <a:pt x="585" y="216"/>
                  </a:cubicBezTo>
                  <a:cubicBezTo>
                    <a:pt x="585" y="216"/>
                    <a:pt x="609" y="252"/>
                    <a:pt x="500" y="252"/>
                  </a:cubicBezTo>
                  <a:lnTo>
                    <a:pt x="392" y="252"/>
                  </a:lnTo>
                  <a:cubicBezTo>
                    <a:pt x="343" y="228"/>
                    <a:pt x="295" y="216"/>
                    <a:pt x="259" y="180"/>
                  </a:cubicBezTo>
                  <a:lnTo>
                    <a:pt x="186" y="119"/>
                  </a:lnTo>
                  <a:cubicBezTo>
                    <a:pt x="118" y="43"/>
                    <a:pt x="59" y="1"/>
                    <a:pt x="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17;p77"/>
            <p:cNvSpPr/>
            <p:nvPr/>
          </p:nvSpPr>
          <p:spPr>
            <a:xfrm>
              <a:off x="1867811" y="3984220"/>
              <a:ext cx="161150" cy="126429"/>
            </a:xfrm>
            <a:custGeom>
              <a:avLst/>
              <a:gdLst/>
              <a:ahLst/>
              <a:cxnLst/>
              <a:rect l="l" t="t" r="r" b="b"/>
              <a:pathLst>
                <a:path w="4799" h="3765" extrusionOk="0">
                  <a:moveTo>
                    <a:pt x="4367" y="0"/>
                  </a:moveTo>
                  <a:cubicBezTo>
                    <a:pt x="4253" y="0"/>
                    <a:pt x="4158" y="29"/>
                    <a:pt x="4158" y="29"/>
                  </a:cubicBezTo>
                  <a:cubicBezTo>
                    <a:pt x="4158" y="29"/>
                    <a:pt x="3796" y="65"/>
                    <a:pt x="3445" y="1165"/>
                  </a:cubicBezTo>
                  <a:cubicBezTo>
                    <a:pt x="3252" y="1770"/>
                    <a:pt x="3119" y="2241"/>
                    <a:pt x="3046" y="2531"/>
                  </a:cubicBezTo>
                  <a:cubicBezTo>
                    <a:pt x="2986" y="2736"/>
                    <a:pt x="2805" y="2894"/>
                    <a:pt x="2587" y="2894"/>
                  </a:cubicBezTo>
                  <a:lnTo>
                    <a:pt x="25" y="2966"/>
                  </a:lnTo>
                  <a:lnTo>
                    <a:pt x="0" y="3474"/>
                  </a:lnTo>
                  <a:cubicBezTo>
                    <a:pt x="0" y="3474"/>
                    <a:pt x="1004" y="3583"/>
                    <a:pt x="1705" y="3679"/>
                  </a:cubicBezTo>
                  <a:cubicBezTo>
                    <a:pt x="2078" y="3735"/>
                    <a:pt x="2461" y="3764"/>
                    <a:pt x="2845" y="3764"/>
                  </a:cubicBezTo>
                  <a:cubicBezTo>
                    <a:pt x="3046" y="3764"/>
                    <a:pt x="3246" y="3756"/>
                    <a:pt x="3445" y="3740"/>
                  </a:cubicBezTo>
                  <a:cubicBezTo>
                    <a:pt x="4122" y="3655"/>
                    <a:pt x="4799" y="645"/>
                    <a:pt x="4763" y="343"/>
                  </a:cubicBezTo>
                  <a:cubicBezTo>
                    <a:pt x="4734" y="59"/>
                    <a:pt x="4530" y="0"/>
                    <a:pt x="4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18;p77"/>
            <p:cNvSpPr/>
            <p:nvPr/>
          </p:nvSpPr>
          <p:spPr>
            <a:xfrm>
              <a:off x="1948573" y="3870279"/>
              <a:ext cx="82439" cy="86838"/>
            </a:xfrm>
            <a:custGeom>
              <a:avLst/>
              <a:gdLst/>
              <a:ahLst/>
              <a:cxnLst/>
              <a:rect l="l" t="t" r="r" b="b"/>
              <a:pathLst>
                <a:path w="2455" h="2586" extrusionOk="0">
                  <a:moveTo>
                    <a:pt x="1735" y="1"/>
                  </a:moveTo>
                  <a:cubicBezTo>
                    <a:pt x="1641" y="1"/>
                    <a:pt x="640" y="183"/>
                    <a:pt x="605" y="195"/>
                  </a:cubicBezTo>
                  <a:cubicBezTo>
                    <a:pt x="412" y="400"/>
                    <a:pt x="230" y="606"/>
                    <a:pt x="61" y="835"/>
                  </a:cubicBezTo>
                  <a:cubicBezTo>
                    <a:pt x="61" y="835"/>
                    <a:pt x="1" y="968"/>
                    <a:pt x="146" y="1186"/>
                  </a:cubicBezTo>
                  <a:cubicBezTo>
                    <a:pt x="158" y="1210"/>
                    <a:pt x="218" y="1246"/>
                    <a:pt x="218" y="1271"/>
                  </a:cubicBezTo>
                  <a:cubicBezTo>
                    <a:pt x="242" y="1355"/>
                    <a:pt x="242" y="1452"/>
                    <a:pt x="218" y="1536"/>
                  </a:cubicBezTo>
                  <a:cubicBezTo>
                    <a:pt x="315" y="1911"/>
                    <a:pt x="484" y="2262"/>
                    <a:pt x="738" y="2552"/>
                  </a:cubicBezTo>
                  <a:cubicBezTo>
                    <a:pt x="792" y="2575"/>
                    <a:pt x="858" y="2586"/>
                    <a:pt x="930" y="2586"/>
                  </a:cubicBezTo>
                  <a:cubicBezTo>
                    <a:pt x="1196" y="2586"/>
                    <a:pt x="1564" y="2445"/>
                    <a:pt x="1886" y="2274"/>
                  </a:cubicBezTo>
                  <a:cubicBezTo>
                    <a:pt x="1971" y="2274"/>
                    <a:pt x="2454" y="2020"/>
                    <a:pt x="2382" y="1343"/>
                  </a:cubicBezTo>
                  <a:cubicBezTo>
                    <a:pt x="2309" y="835"/>
                    <a:pt x="2080" y="376"/>
                    <a:pt x="1741" y="1"/>
                  </a:cubicBezTo>
                  <a:cubicBezTo>
                    <a:pt x="1740" y="1"/>
                    <a:pt x="1738" y="1"/>
                    <a:pt x="1735" y="1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19;p77"/>
            <p:cNvSpPr/>
            <p:nvPr/>
          </p:nvSpPr>
          <p:spPr>
            <a:xfrm>
              <a:off x="1920164" y="3840594"/>
              <a:ext cx="120586" cy="95535"/>
            </a:xfrm>
            <a:custGeom>
              <a:avLst/>
              <a:gdLst/>
              <a:ahLst/>
              <a:cxnLst/>
              <a:rect l="l" t="t" r="r" b="b"/>
              <a:pathLst>
                <a:path w="3591" h="2845" extrusionOk="0">
                  <a:moveTo>
                    <a:pt x="2076" y="1"/>
                  </a:moveTo>
                  <a:cubicBezTo>
                    <a:pt x="1603" y="1"/>
                    <a:pt x="1134" y="396"/>
                    <a:pt x="992" y="462"/>
                  </a:cubicBezTo>
                  <a:cubicBezTo>
                    <a:pt x="667" y="620"/>
                    <a:pt x="325" y="705"/>
                    <a:pt x="119" y="705"/>
                  </a:cubicBezTo>
                  <a:cubicBezTo>
                    <a:pt x="72" y="705"/>
                    <a:pt x="32" y="701"/>
                    <a:pt x="1" y="692"/>
                  </a:cubicBezTo>
                  <a:lnTo>
                    <a:pt x="1" y="692"/>
                  </a:lnTo>
                  <a:cubicBezTo>
                    <a:pt x="65" y="1514"/>
                    <a:pt x="455" y="1749"/>
                    <a:pt x="864" y="1749"/>
                  </a:cubicBezTo>
                  <a:cubicBezTo>
                    <a:pt x="1297" y="1749"/>
                    <a:pt x="1750" y="1487"/>
                    <a:pt x="1862" y="1381"/>
                  </a:cubicBezTo>
                  <a:cubicBezTo>
                    <a:pt x="1958" y="1295"/>
                    <a:pt x="2023" y="1247"/>
                    <a:pt x="2066" y="1247"/>
                  </a:cubicBezTo>
                  <a:cubicBezTo>
                    <a:pt x="2126" y="1247"/>
                    <a:pt x="2145" y="1339"/>
                    <a:pt x="2152" y="1550"/>
                  </a:cubicBezTo>
                  <a:cubicBezTo>
                    <a:pt x="2128" y="1744"/>
                    <a:pt x="2249" y="1925"/>
                    <a:pt x="2442" y="1973"/>
                  </a:cubicBezTo>
                  <a:cubicBezTo>
                    <a:pt x="2260" y="1781"/>
                    <a:pt x="2434" y="1504"/>
                    <a:pt x="2658" y="1504"/>
                  </a:cubicBezTo>
                  <a:cubicBezTo>
                    <a:pt x="2702" y="1504"/>
                    <a:pt x="2747" y="1514"/>
                    <a:pt x="2793" y="1538"/>
                  </a:cubicBezTo>
                  <a:cubicBezTo>
                    <a:pt x="3240" y="1949"/>
                    <a:pt x="2817" y="2263"/>
                    <a:pt x="2841" y="2420"/>
                  </a:cubicBezTo>
                  <a:cubicBezTo>
                    <a:pt x="2883" y="2690"/>
                    <a:pt x="2942" y="2844"/>
                    <a:pt x="3057" y="2844"/>
                  </a:cubicBezTo>
                  <a:cubicBezTo>
                    <a:pt x="3076" y="2844"/>
                    <a:pt x="3097" y="2840"/>
                    <a:pt x="3119" y="2831"/>
                  </a:cubicBezTo>
                  <a:cubicBezTo>
                    <a:pt x="3349" y="2735"/>
                    <a:pt x="3590" y="1816"/>
                    <a:pt x="3482" y="1163"/>
                  </a:cubicBezTo>
                  <a:cubicBezTo>
                    <a:pt x="3383" y="571"/>
                    <a:pt x="3045" y="297"/>
                    <a:pt x="2766" y="297"/>
                  </a:cubicBezTo>
                  <a:cubicBezTo>
                    <a:pt x="2738" y="297"/>
                    <a:pt x="2711" y="300"/>
                    <a:pt x="2684" y="305"/>
                  </a:cubicBezTo>
                  <a:cubicBezTo>
                    <a:pt x="2500" y="80"/>
                    <a:pt x="2288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20;p77"/>
            <p:cNvSpPr/>
            <p:nvPr/>
          </p:nvSpPr>
          <p:spPr>
            <a:xfrm>
              <a:off x="1989475" y="3931598"/>
              <a:ext cx="39893" cy="37375"/>
            </a:xfrm>
            <a:custGeom>
              <a:avLst/>
              <a:gdLst/>
              <a:ahLst/>
              <a:cxnLst/>
              <a:rect l="l" t="t" r="r" b="b"/>
              <a:pathLst>
                <a:path w="1188" h="1113" extrusionOk="0">
                  <a:moveTo>
                    <a:pt x="370" y="0"/>
                  </a:moveTo>
                  <a:cubicBezTo>
                    <a:pt x="153" y="0"/>
                    <a:pt x="1" y="70"/>
                    <a:pt x="136" y="315"/>
                  </a:cubicBezTo>
                  <a:cubicBezTo>
                    <a:pt x="451" y="895"/>
                    <a:pt x="306" y="1113"/>
                    <a:pt x="306" y="1113"/>
                  </a:cubicBezTo>
                  <a:cubicBezTo>
                    <a:pt x="306" y="1113"/>
                    <a:pt x="910" y="1064"/>
                    <a:pt x="1188" y="738"/>
                  </a:cubicBezTo>
                  <a:cubicBezTo>
                    <a:pt x="1007" y="593"/>
                    <a:pt x="1055" y="121"/>
                    <a:pt x="1055" y="121"/>
                  </a:cubicBezTo>
                  <a:cubicBezTo>
                    <a:pt x="1055" y="121"/>
                    <a:pt x="656" y="0"/>
                    <a:pt x="370" y="0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21;p77"/>
            <p:cNvSpPr/>
            <p:nvPr/>
          </p:nvSpPr>
          <p:spPr>
            <a:xfrm>
              <a:off x="1996896" y="3951075"/>
              <a:ext cx="34117" cy="20349"/>
            </a:xfrm>
            <a:custGeom>
              <a:avLst/>
              <a:gdLst/>
              <a:ahLst/>
              <a:cxnLst/>
              <a:rect l="l" t="t" r="r" b="b"/>
              <a:pathLst>
                <a:path w="1016" h="606" extrusionOk="0">
                  <a:moveTo>
                    <a:pt x="870" y="1"/>
                  </a:moveTo>
                  <a:cubicBezTo>
                    <a:pt x="592" y="61"/>
                    <a:pt x="0" y="267"/>
                    <a:pt x="0" y="267"/>
                  </a:cubicBezTo>
                  <a:cubicBezTo>
                    <a:pt x="0" y="375"/>
                    <a:pt x="0" y="484"/>
                    <a:pt x="0" y="605"/>
                  </a:cubicBezTo>
                  <a:cubicBezTo>
                    <a:pt x="351" y="520"/>
                    <a:pt x="701" y="400"/>
                    <a:pt x="1015" y="230"/>
                  </a:cubicBezTo>
                  <a:cubicBezTo>
                    <a:pt x="991" y="146"/>
                    <a:pt x="943" y="61"/>
                    <a:pt x="870" y="1"/>
                  </a:cubicBez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22;p77"/>
            <p:cNvSpPr/>
            <p:nvPr/>
          </p:nvSpPr>
          <p:spPr>
            <a:xfrm>
              <a:off x="1953442" y="3918603"/>
              <a:ext cx="11417" cy="20148"/>
            </a:xfrm>
            <a:custGeom>
              <a:avLst/>
              <a:gdLst/>
              <a:ahLst/>
              <a:cxnLst/>
              <a:rect l="l" t="t" r="r" b="b"/>
              <a:pathLst>
                <a:path w="340" h="600" extrusionOk="0">
                  <a:moveTo>
                    <a:pt x="97" y="1"/>
                  </a:moveTo>
                  <a:cubicBezTo>
                    <a:pt x="97" y="1"/>
                    <a:pt x="1" y="436"/>
                    <a:pt x="37" y="545"/>
                  </a:cubicBezTo>
                  <a:cubicBezTo>
                    <a:pt x="53" y="588"/>
                    <a:pt x="115" y="600"/>
                    <a:pt x="178" y="600"/>
                  </a:cubicBezTo>
                  <a:cubicBezTo>
                    <a:pt x="257" y="600"/>
                    <a:pt x="339" y="581"/>
                    <a:pt x="339" y="58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23;p77"/>
            <p:cNvSpPr/>
            <p:nvPr/>
          </p:nvSpPr>
          <p:spPr>
            <a:xfrm>
              <a:off x="1829260" y="3602000"/>
              <a:ext cx="460684" cy="220856"/>
            </a:xfrm>
            <a:custGeom>
              <a:avLst/>
              <a:gdLst/>
              <a:ahLst/>
              <a:cxnLst/>
              <a:rect l="l" t="t" r="r" b="b"/>
              <a:pathLst>
                <a:path w="13719" h="6577" extrusionOk="0">
                  <a:moveTo>
                    <a:pt x="423" y="1"/>
                  </a:moveTo>
                  <a:cubicBezTo>
                    <a:pt x="194" y="1"/>
                    <a:pt x="0" y="194"/>
                    <a:pt x="0" y="424"/>
                  </a:cubicBezTo>
                  <a:lnTo>
                    <a:pt x="0" y="6153"/>
                  </a:lnTo>
                  <a:cubicBezTo>
                    <a:pt x="0" y="6395"/>
                    <a:pt x="194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19" y="6395"/>
                    <a:pt x="13719" y="6153"/>
                  </a:cubicBezTo>
                  <a:lnTo>
                    <a:pt x="13719" y="424"/>
                  </a:lnTo>
                  <a:cubicBezTo>
                    <a:pt x="13719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24;p77"/>
            <p:cNvSpPr/>
            <p:nvPr/>
          </p:nvSpPr>
          <p:spPr>
            <a:xfrm>
              <a:off x="1819118" y="3591859"/>
              <a:ext cx="461087" cy="220856"/>
            </a:xfrm>
            <a:custGeom>
              <a:avLst/>
              <a:gdLst/>
              <a:ahLst/>
              <a:cxnLst/>
              <a:rect l="l" t="t" r="r" b="b"/>
              <a:pathLst>
                <a:path w="13731" h="6577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6165"/>
                  </a:lnTo>
                  <a:cubicBezTo>
                    <a:pt x="0" y="6395"/>
                    <a:pt x="193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31" y="6395"/>
                    <a:pt x="13731" y="6165"/>
                  </a:cubicBez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25;p77"/>
            <p:cNvSpPr/>
            <p:nvPr/>
          </p:nvSpPr>
          <p:spPr>
            <a:xfrm>
              <a:off x="1819118" y="3591859"/>
              <a:ext cx="461087" cy="42244"/>
            </a:xfrm>
            <a:custGeom>
              <a:avLst/>
              <a:gdLst/>
              <a:ahLst/>
              <a:cxnLst/>
              <a:rect l="l" t="t" r="r" b="b"/>
              <a:pathLst>
                <a:path w="13731" h="1258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1258"/>
                  </a:lnTo>
                  <a:lnTo>
                    <a:pt x="13731" y="1258"/>
                  </a:ln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26;p77"/>
            <p:cNvSpPr/>
            <p:nvPr/>
          </p:nvSpPr>
          <p:spPr>
            <a:xfrm>
              <a:off x="1836547" y="3654051"/>
              <a:ext cx="425391" cy="135932"/>
            </a:xfrm>
            <a:custGeom>
              <a:avLst/>
              <a:gdLst/>
              <a:ahLst/>
              <a:cxnLst/>
              <a:rect l="l" t="t" r="r" b="b"/>
              <a:pathLst>
                <a:path w="12668" h="4048" extrusionOk="0">
                  <a:moveTo>
                    <a:pt x="12046" y="1"/>
                  </a:moveTo>
                  <a:cubicBezTo>
                    <a:pt x="11446" y="1"/>
                    <a:pt x="10508" y="237"/>
                    <a:pt x="9670" y="1461"/>
                  </a:cubicBezTo>
                  <a:cubicBezTo>
                    <a:pt x="9298" y="2012"/>
                    <a:pt x="8993" y="2213"/>
                    <a:pt x="8710" y="2213"/>
                  </a:cubicBezTo>
                  <a:cubicBezTo>
                    <a:pt x="7961" y="2213"/>
                    <a:pt x="7364" y="804"/>
                    <a:pt x="6092" y="699"/>
                  </a:cubicBezTo>
                  <a:cubicBezTo>
                    <a:pt x="6046" y="695"/>
                    <a:pt x="6002" y="693"/>
                    <a:pt x="5958" y="693"/>
                  </a:cubicBezTo>
                  <a:cubicBezTo>
                    <a:pt x="4563" y="693"/>
                    <a:pt x="4341" y="2735"/>
                    <a:pt x="3350" y="2735"/>
                  </a:cubicBezTo>
                  <a:cubicBezTo>
                    <a:pt x="3190" y="2735"/>
                    <a:pt x="3012" y="2683"/>
                    <a:pt x="2805" y="2561"/>
                  </a:cubicBezTo>
                  <a:cubicBezTo>
                    <a:pt x="2161" y="2180"/>
                    <a:pt x="1663" y="2028"/>
                    <a:pt x="1264" y="2028"/>
                  </a:cubicBezTo>
                  <a:cubicBezTo>
                    <a:pt x="675" y="2028"/>
                    <a:pt x="303" y="2360"/>
                    <a:pt x="1" y="2778"/>
                  </a:cubicBezTo>
                  <a:lnTo>
                    <a:pt x="1" y="4047"/>
                  </a:lnTo>
                  <a:lnTo>
                    <a:pt x="12668" y="4047"/>
                  </a:lnTo>
                  <a:lnTo>
                    <a:pt x="12668" y="95"/>
                  </a:lnTo>
                  <a:cubicBezTo>
                    <a:pt x="12668" y="95"/>
                    <a:pt x="12424" y="1"/>
                    <a:pt x="1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27;p77"/>
            <p:cNvSpPr/>
            <p:nvPr/>
          </p:nvSpPr>
          <p:spPr>
            <a:xfrm>
              <a:off x="1836547" y="3656402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1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28;p77"/>
            <p:cNvSpPr/>
            <p:nvPr/>
          </p:nvSpPr>
          <p:spPr>
            <a:xfrm>
              <a:off x="1836547" y="3666543"/>
              <a:ext cx="141708" cy="5742"/>
            </a:xfrm>
            <a:custGeom>
              <a:avLst/>
              <a:gdLst/>
              <a:ahLst/>
              <a:cxnLst/>
              <a:rect l="l" t="t" r="r" b="b"/>
              <a:pathLst>
                <a:path w="422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4219" y="170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29;p77"/>
            <p:cNvSpPr/>
            <p:nvPr/>
          </p:nvSpPr>
          <p:spPr>
            <a:xfrm>
              <a:off x="1836547" y="3676685"/>
              <a:ext cx="106381" cy="5742"/>
            </a:xfrm>
            <a:custGeom>
              <a:avLst/>
              <a:gdLst/>
              <a:ahLst/>
              <a:cxnLst/>
              <a:rect l="l" t="t" r="r" b="b"/>
              <a:pathLst>
                <a:path w="3168" h="171" extrusionOk="0">
                  <a:moveTo>
                    <a:pt x="1" y="1"/>
                  </a:moveTo>
                  <a:lnTo>
                    <a:pt x="1" y="170"/>
                  </a:lnTo>
                  <a:lnTo>
                    <a:pt x="3167" y="17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30;p77"/>
            <p:cNvSpPr/>
            <p:nvPr/>
          </p:nvSpPr>
          <p:spPr>
            <a:xfrm>
              <a:off x="1836547" y="3686860"/>
              <a:ext cx="128309" cy="5709"/>
            </a:xfrm>
            <a:custGeom>
              <a:avLst/>
              <a:gdLst/>
              <a:ahLst/>
              <a:cxnLst/>
              <a:rect l="l" t="t" r="r" b="b"/>
              <a:pathLst>
                <a:path w="3821" h="170" extrusionOk="0">
                  <a:moveTo>
                    <a:pt x="1" y="0"/>
                  </a:moveTo>
                  <a:lnTo>
                    <a:pt x="1" y="169"/>
                  </a:lnTo>
                  <a:lnTo>
                    <a:pt x="3820" y="169"/>
                  </a:lnTo>
                  <a:lnTo>
                    <a:pt x="3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31;p77"/>
            <p:cNvSpPr/>
            <p:nvPr/>
          </p:nvSpPr>
          <p:spPr>
            <a:xfrm>
              <a:off x="1836547" y="3697001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0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32;p77"/>
            <p:cNvSpPr/>
            <p:nvPr/>
          </p:nvSpPr>
          <p:spPr>
            <a:xfrm>
              <a:off x="955379" y="3533831"/>
              <a:ext cx="257357" cy="89323"/>
            </a:xfrm>
            <a:custGeom>
              <a:avLst/>
              <a:gdLst/>
              <a:ahLst/>
              <a:cxnLst/>
              <a:rect l="l" t="t" r="r" b="b"/>
              <a:pathLst>
                <a:path w="7664" h="2660" extrusionOk="0">
                  <a:moveTo>
                    <a:pt x="0" y="0"/>
                  </a:moveTo>
                  <a:cubicBezTo>
                    <a:pt x="592" y="1596"/>
                    <a:pt x="2128" y="2660"/>
                    <a:pt x="3832" y="2660"/>
                  </a:cubicBezTo>
                  <a:cubicBezTo>
                    <a:pt x="5536" y="2660"/>
                    <a:pt x="7071" y="1596"/>
                    <a:pt x="7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33;p77"/>
            <p:cNvSpPr/>
            <p:nvPr/>
          </p:nvSpPr>
          <p:spPr>
            <a:xfrm>
              <a:off x="926130" y="3397861"/>
              <a:ext cx="144125" cy="122601"/>
            </a:xfrm>
            <a:custGeom>
              <a:avLst/>
              <a:gdLst/>
              <a:ahLst/>
              <a:cxnLst/>
              <a:rect l="l" t="t" r="r" b="b"/>
              <a:pathLst>
                <a:path w="4292" h="3651" extrusionOk="0">
                  <a:moveTo>
                    <a:pt x="932" y="0"/>
                  </a:moveTo>
                  <a:cubicBezTo>
                    <a:pt x="194" y="1064"/>
                    <a:pt x="1" y="2430"/>
                    <a:pt x="424" y="3651"/>
                  </a:cubicBezTo>
                  <a:lnTo>
                    <a:pt x="4292" y="23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34;p77"/>
            <p:cNvSpPr/>
            <p:nvPr/>
          </p:nvSpPr>
          <p:spPr>
            <a:xfrm>
              <a:off x="1089703" y="3325998"/>
              <a:ext cx="181869" cy="230191"/>
            </a:xfrm>
            <a:custGeom>
              <a:avLst/>
              <a:gdLst/>
              <a:ahLst/>
              <a:cxnLst/>
              <a:rect l="l" t="t" r="r" b="b"/>
              <a:pathLst>
                <a:path w="5416" h="6855" extrusionOk="0">
                  <a:moveTo>
                    <a:pt x="1" y="1"/>
                  </a:moveTo>
                  <a:lnTo>
                    <a:pt x="1" y="4086"/>
                  </a:lnTo>
                  <a:lnTo>
                    <a:pt x="3011" y="6854"/>
                  </a:lnTo>
                  <a:cubicBezTo>
                    <a:pt x="5416" y="4231"/>
                    <a:pt x="35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35;p77"/>
            <p:cNvSpPr/>
            <p:nvPr/>
          </p:nvSpPr>
          <p:spPr>
            <a:xfrm>
              <a:off x="957394" y="3338994"/>
              <a:ext cx="112862" cy="136805"/>
            </a:xfrm>
            <a:custGeom>
              <a:avLst/>
              <a:gdLst/>
              <a:ahLst/>
              <a:cxnLst/>
              <a:rect l="l" t="t" r="r" b="b"/>
              <a:pathLst>
                <a:path w="3361" h="4074" extrusionOk="0">
                  <a:moveTo>
                    <a:pt x="3325" y="1"/>
                  </a:moveTo>
                  <a:cubicBezTo>
                    <a:pt x="1997" y="1"/>
                    <a:pt x="767" y="663"/>
                    <a:pt x="1" y="1753"/>
                  </a:cubicBezTo>
                  <a:lnTo>
                    <a:pt x="3361" y="4074"/>
                  </a:lnTo>
                  <a:lnTo>
                    <a:pt x="3361" y="1"/>
                  </a:lnTo>
                  <a:cubicBezTo>
                    <a:pt x="3349" y="1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36;p77"/>
            <p:cNvSpPr/>
            <p:nvPr/>
          </p:nvSpPr>
          <p:spPr>
            <a:xfrm>
              <a:off x="1044671" y="3475769"/>
              <a:ext cx="126261" cy="137241"/>
            </a:xfrm>
            <a:custGeom>
              <a:avLst/>
              <a:gdLst/>
              <a:ahLst/>
              <a:cxnLst/>
              <a:rect l="l" t="t" r="r" b="b"/>
              <a:pathLst>
                <a:path w="3760" h="4087" extrusionOk="0">
                  <a:moveTo>
                    <a:pt x="762" y="1"/>
                  </a:moveTo>
                  <a:lnTo>
                    <a:pt x="0" y="4014"/>
                  </a:lnTo>
                  <a:cubicBezTo>
                    <a:pt x="256" y="4063"/>
                    <a:pt x="513" y="4087"/>
                    <a:pt x="768" y="4087"/>
                  </a:cubicBezTo>
                  <a:cubicBezTo>
                    <a:pt x="1896" y="4087"/>
                    <a:pt x="2980" y="3617"/>
                    <a:pt x="3759" y="2769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37;p77"/>
            <p:cNvSpPr/>
            <p:nvPr/>
          </p:nvSpPr>
          <p:spPr>
            <a:xfrm>
              <a:off x="940771" y="3475769"/>
              <a:ext cx="129484" cy="134790"/>
            </a:xfrm>
            <a:custGeom>
              <a:avLst/>
              <a:gdLst/>
              <a:ahLst/>
              <a:cxnLst/>
              <a:rect l="l" t="t" r="r" b="b"/>
              <a:pathLst>
                <a:path w="3856" h="4014" extrusionOk="0">
                  <a:moveTo>
                    <a:pt x="3856" y="1"/>
                  </a:moveTo>
                  <a:lnTo>
                    <a:pt x="0" y="1331"/>
                  </a:lnTo>
                  <a:cubicBezTo>
                    <a:pt x="472" y="2721"/>
                    <a:pt x="1656" y="3748"/>
                    <a:pt x="3094" y="4014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638;p77"/>
            <p:cNvSpPr/>
            <p:nvPr/>
          </p:nvSpPr>
          <p:spPr>
            <a:xfrm>
              <a:off x="811283" y="3832568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66" y="0"/>
                  </a:moveTo>
                  <a:cubicBezTo>
                    <a:pt x="121" y="0"/>
                    <a:pt x="0" y="121"/>
                    <a:pt x="0" y="278"/>
                  </a:cubicBezTo>
                  <a:lnTo>
                    <a:pt x="0" y="1995"/>
                  </a:lnTo>
                  <a:cubicBezTo>
                    <a:pt x="0" y="2140"/>
                    <a:pt x="121" y="2261"/>
                    <a:pt x="266" y="2261"/>
                  </a:cubicBezTo>
                  <a:lnTo>
                    <a:pt x="4775" y="2261"/>
                  </a:lnTo>
                  <a:cubicBezTo>
                    <a:pt x="4799" y="2442"/>
                    <a:pt x="4932" y="2804"/>
                    <a:pt x="5585" y="2804"/>
                  </a:cubicBezTo>
                  <a:cubicBezTo>
                    <a:pt x="5585" y="2804"/>
                    <a:pt x="5319" y="2756"/>
                    <a:pt x="5258" y="2261"/>
                  </a:cubicBezTo>
                  <a:lnTo>
                    <a:pt x="5717" y="2261"/>
                  </a:lnTo>
                  <a:cubicBezTo>
                    <a:pt x="5863" y="2261"/>
                    <a:pt x="5983" y="2140"/>
                    <a:pt x="5983" y="1995"/>
                  </a:cubicBezTo>
                  <a:lnTo>
                    <a:pt x="5983" y="278"/>
                  </a:lnTo>
                  <a:cubicBezTo>
                    <a:pt x="5983" y="121"/>
                    <a:pt x="5863" y="0"/>
                    <a:pt x="5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39;p77"/>
            <p:cNvSpPr/>
            <p:nvPr/>
          </p:nvSpPr>
          <p:spPr>
            <a:xfrm>
              <a:off x="807622" y="3828102"/>
              <a:ext cx="201346" cy="94192"/>
            </a:xfrm>
            <a:custGeom>
              <a:avLst/>
              <a:gdLst/>
              <a:ahLst/>
              <a:cxnLst/>
              <a:rect l="l" t="t" r="r" b="b"/>
              <a:pathLst>
                <a:path w="5996" h="2805" extrusionOk="0">
                  <a:moveTo>
                    <a:pt x="279" y="0"/>
                  </a:moveTo>
                  <a:cubicBezTo>
                    <a:pt x="122" y="0"/>
                    <a:pt x="1" y="121"/>
                    <a:pt x="1" y="278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4787" y="2261"/>
                  </a:lnTo>
                  <a:cubicBezTo>
                    <a:pt x="4811" y="2454"/>
                    <a:pt x="4932" y="2805"/>
                    <a:pt x="5597" y="2805"/>
                  </a:cubicBezTo>
                  <a:cubicBezTo>
                    <a:pt x="5597" y="2805"/>
                    <a:pt x="5319" y="2756"/>
                    <a:pt x="5270" y="2261"/>
                  </a:cubicBezTo>
                  <a:lnTo>
                    <a:pt x="5718" y="2261"/>
                  </a:lnTo>
                  <a:cubicBezTo>
                    <a:pt x="5875" y="2261"/>
                    <a:pt x="5996" y="2140"/>
                    <a:pt x="5996" y="1995"/>
                  </a:cubicBezTo>
                  <a:lnTo>
                    <a:pt x="5996" y="278"/>
                  </a:lnTo>
                  <a:cubicBezTo>
                    <a:pt x="5996" y="121"/>
                    <a:pt x="5863" y="0"/>
                    <a:pt x="5718" y="0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640;p77"/>
            <p:cNvSpPr/>
            <p:nvPr/>
          </p:nvSpPr>
          <p:spPr>
            <a:xfrm>
              <a:off x="813700" y="383538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6"/>
                  </a:cubicBezTo>
                  <a:lnTo>
                    <a:pt x="1" y="146"/>
                  </a:lnTo>
                  <a:cubicBezTo>
                    <a:pt x="1" y="194"/>
                    <a:pt x="37" y="231"/>
                    <a:pt x="86" y="231"/>
                  </a:cubicBezTo>
                  <a:lnTo>
                    <a:pt x="5500" y="231"/>
                  </a:lnTo>
                  <a:cubicBezTo>
                    <a:pt x="5549" y="231"/>
                    <a:pt x="5585" y="194"/>
                    <a:pt x="5585" y="146"/>
                  </a:cubicBezTo>
                  <a:lnTo>
                    <a:pt x="5585" y="86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641;p77"/>
            <p:cNvSpPr/>
            <p:nvPr/>
          </p:nvSpPr>
          <p:spPr>
            <a:xfrm>
              <a:off x="813700" y="3848385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" y="146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6"/>
                  </a:cubicBezTo>
                  <a:lnTo>
                    <a:pt x="5585" y="85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642;p77"/>
            <p:cNvSpPr/>
            <p:nvPr/>
          </p:nvSpPr>
          <p:spPr>
            <a:xfrm>
              <a:off x="813700" y="3861380"/>
              <a:ext cx="187578" cy="8160"/>
            </a:xfrm>
            <a:custGeom>
              <a:avLst/>
              <a:gdLst/>
              <a:ahLst/>
              <a:cxnLst/>
              <a:rect l="l" t="t" r="r" b="b"/>
              <a:pathLst>
                <a:path w="5586" h="243" extrusionOk="0">
                  <a:moveTo>
                    <a:pt x="86" y="1"/>
                  </a:moveTo>
                  <a:cubicBezTo>
                    <a:pt x="37" y="1"/>
                    <a:pt x="1" y="49"/>
                    <a:pt x="1" y="85"/>
                  </a:cubicBezTo>
                  <a:lnTo>
                    <a:pt x="1" y="158"/>
                  </a:lnTo>
                  <a:cubicBezTo>
                    <a:pt x="1" y="206"/>
                    <a:pt x="37" y="242"/>
                    <a:pt x="86" y="242"/>
                  </a:cubicBezTo>
                  <a:lnTo>
                    <a:pt x="5500" y="242"/>
                  </a:lnTo>
                  <a:cubicBezTo>
                    <a:pt x="5549" y="242"/>
                    <a:pt x="5585" y="206"/>
                    <a:pt x="5585" y="158"/>
                  </a:cubicBezTo>
                  <a:lnTo>
                    <a:pt x="5585" y="85"/>
                  </a:lnTo>
                  <a:cubicBezTo>
                    <a:pt x="5585" y="49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643;p77"/>
            <p:cNvSpPr/>
            <p:nvPr/>
          </p:nvSpPr>
          <p:spPr>
            <a:xfrm>
              <a:off x="813700" y="387477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0"/>
                  </a:moveTo>
                  <a:cubicBezTo>
                    <a:pt x="37" y="0"/>
                    <a:pt x="1" y="37"/>
                    <a:pt x="1" y="85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85"/>
                  </a:lnTo>
                  <a:cubicBezTo>
                    <a:pt x="5585" y="37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644;p77"/>
            <p:cNvSpPr/>
            <p:nvPr/>
          </p:nvSpPr>
          <p:spPr>
            <a:xfrm>
              <a:off x="813700" y="3888178"/>
              <a:ext cx="187578" cy="7723"/>
            </a:xfrm>
            <a:custGeom>
              <a:avLst/>
              <a:gdLst/>
              <a:ahLst/>
              <a:cxnLst/>
              <a:rect l="l" t="t" r="r" b="b"/>
              <a:pathLst>
                <a:path w="5586" h="230" extrusionOk="0">
                  <a:moveTo>
                    <a:pt x="86" y="0"/>
                  </a:moveTo>
                  <a:cubicBezTo>
                    <a:pt x="37" y="0"/>
                    <a:pt x="1" y="36"/>
                    <a:pt x="1" y="73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73"/>
                  </a:lnTo>
                  <a:cubicBezTo>
                    <a:pt x="5585" y="36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645;p77"/>
            <p:cNvSpPr/>
            <p:nvPr/>
          </p:nvSpPr>
          <p:spPr>
            <a:xfrm>
              <a:off x="2056133" y="3861380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79" y="1"/>
                  </a:moveTo>
                  <a:cubicBezTo>
                    <a:pt x="122" y="1"/>
                    <a:pt x="1" y="121"/>
                    <a:pt x="1" y="266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726" y="2261"/>
                  </a:lnTo>
                  <a:cubicBezTo>
                    <a:pt x="665" y="2756"/>
                    <a:pt x="400" y="2805"/>
                    <a:pt x="400" y="2805"/>
                  </a:cubicBezTo>
                  <a:cubicBezTo>
                    <a:pt x="1052" y="2805"/>
                    <a:pt x="1185" y="2442"/>
                    <a:pt x="1209" y="2261"/>
                  </a:cubicBezTo>
                  <a:lnTo>
                    <a:pt x="5718" y="2261"/>
                  </a:lnTo>
                  <a:cubicBezTo>
                    <a:pt x="5863" y="2261"/>
                    <a:pt x="5984" y="2140"/>
                    <a:pt x="5984" y="1995"/>
                  </a:cubicBezTo>
                  <a:lnTo>
                    <a:pt x="5984" y="266"/>
                  </a:lnTo>
                  <a:cubicBezTo>
                    <a:pt x="5984" y="121"/>
                    <a:pt x="5863" y="1"/>
                    <a:pt x="5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46;p77"/>
            <p:cNvSpPr/>
            <p:nvPr/>
          </p:nvSpPr>
          <p:spPr>
            <a:xfrm>
              <a:off x="2059391" y="3856914"/>
              <a:ext cx="201346" cy="93789"/>
            </a:xfrm>
            <a:custGeom>
              <a:avLst/>
              <a:gdLst/>
              <a:ahLst/>
              <a:cxnLst/>
              <a:rect l="l" t="t" r="r" b="b"/>
              <a:pathLst>
                <a:path w="5996" h="2793" extrusionOk="0">
                  <a:moveTo>
                    <a:pt x="278" y="1"/>
                  </a:moveTo>
                  <a:cubicBezTo>
                    <a:pt x="133" y="1"/>
                    <a:pt x="0" y="121"/>
                    <a:pt x="12" y="266"/>
                  </a:cubicBezTo>
                  <a:lnTo>
                    <a:pt x="12" y="1983"/>
                  </a:lnTo>
                  <a:cubicBezTo>
                    <a:pt x="12" y="2140"/>
                    <a:pt x="133" y="2261"/>
                    <a:pt x="278" y="2261"/>
                  </a:cubicBezTo>
                  <a:lnTo>
                    <a:pt x="726" y="2261"/>
                  </a:lnTo>
                  <a:cubicBezTo>
                    <a:pt x="677" y="2744"/>
                    <a:pt x="399" y="2793"/>
                    <a:pt x="399" y="2793"/>
                  </a:cubicBezTo>
                  <a:cubicBezTo>
                    <a:pt x="1064" y="2793"/>
                    <a:pt x="1185" y="2442"/>
                    <a:pt x="1209" y="2261"/>
                  </a:cubicBezTo>
                  <a:lnTo>
                    <a:pt x="5717" y="2261"/>
                  </a:lnTo>
                  <a:cubicBezTo>
                    <a:pt x="5875" y="2261"/>
                    <a:pt x="5995" y="2140"/>
                    <a:pt x="5995" y="1983"/>
                  </a:cubicBezTo>
                  <a:lnTo>
                    <a:pt x="5995" y="266"/>
                  </a:lnTo>
                  <a:cubicBezTo>
                    <a:pt x="5995" y="121"/>
                    <a:pt x="5875" y="1"/>
                    <a:pt x="5717" y="1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47;p77"/>
            <p:cNvSpPr/>
            <p:nvPr/>
          </p:nvSpPr>
          <p:spPr>
            <a:xfrm>
              <a:off x="2196972" y="3865041"/>
              <a:ext cx="57690" cy="59705"/>
            </a:xfrm>
            <a:custGeom>
              <a:avLst/>
              <a:gdLst/>
              <a:ahLst/>
              <a:cxnLst/>
              <a:rect l="l" t="t" r="r" b="b"/>
              <a:pathLst>
                <a:path w="1718" h="1778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1644"/>
                  </a:lnTo>
                  <a:cubicBezTo>
                    <a:pt x="1" y="1717"/>
                    <a:pt x="49" y="1777"/>
                    <a:pt x="122" y="1777"/>
                  </a:cubicBezTo>
                  <a:lnTo>
                    <a:pt x="1584" y="1777"/>
                  </a:lnTo>
                  <a:cubicBezTo>
                    <a:pt x="1657" y="1777"/>
                    <a:pt x="1717" y="1717"/>
                    <a:pt x="1717" y="1644"/>
                  </a:cubicBezTo>
                  <a:lnTo>
                    <a:pt x="1717" y="121"/>
                  </a:lnTo>
                  <a:cubicBezTo>
                    <a:pt x="1717" y="49"/>
                    <a:pt x="1657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48;p77"/>
            <p:cNvSpPr/>
            <p:nvPr/>
          </p:nvSpPr>
          <p:spPr>
            <a:xfrm>
              <a:off x="2067517" y="3865041"/>
              <a:ext cx="121392" cy="7320"/>
            </a:xfrm>
            <a:custGeom>
              <a:avLst/>
              <a:gdLst/>
              <a:ahLst/>
              <a:cxnLst/>
              <a:rect l="l" t="t" r="r" b="b"/>
              <a:pathLst>
                <a:path w="3615" h="218" extrusionOk="0">
                  <a:moveTo>
                    <a:pt x="73" y="0"/>
                  </a:moveTo>
                  <a:cubicBezTo>
                    <a:pt x="36" y="0"/>
                    <a:pt x="0" y="24"/>
                    <a:pt x="0" y="61"/>
                  </a:cubicBezTo>
                  <a:lnTo>
                    <a:pt x="0" y="157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7"/>
                  </a:cubicBezTo>
                  <a:lnTo>
                    <a:pt x="3614" y="61"/>
                  </a:lnTo>
                  <a:cubicBezTo>
                    <a:pt x="3614" y="24"/>
                    <a:pt x="3590" y="0"/>
                    <a:pt x="3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49;p77"/>
            <p:cNvSpPr/>
            <p:nvPr/>
          </p:nvSpPr>
          <p:spPr>
            <a:xfrm>
              <a:off x="2094281" y="3878037"/>
              <a:ext cx="94628" cy="7320"/>
            </a:xfrm>
            <a:custGeom>
              <a:avLst/>
              <a:gdLst/>
              <a:ahLst/>
              <a:cxnLst/>
              <a:rect l="l" t="t" r="r" b="b"/>
              <a:pathLst>
                <a:path w="2818" h="218" extrusionOk="0">
                  <a:moveTo>
                    <a:pt x="49" y="0"/>
                  </a:moveTo>
                  <a:cubicBezTo>
                    <a:pt x="25" y="0"/>
                    <a:pt x="1" y="24"/>
                    <a:pt x="1" y="48"/>
                  </a:cubicBezTo>
                  <a:lnTo>
                    <a:pt x="1" y="157"/>
                  </a:lnTo>
                  <a:cubicBezTo>
                    <a:pt x="1" y="193"/>
                    <a:pt x="25" y="218"/>
                    <a:pt x="49" y="218"/>
                  </a:cubicBezTo>
                  <a:lnTo>
                    <a:pt x="2769" y="218"/>
                  </a:lnTo>
                  <a:cubicBezTo>
                    <a:pt x="2793" y="218"/>
                    <a:pt x="2817" y="193"/>
                    <a:pt x="2817" y="157"/>
                  </a:cubicBezTo>
                  <a:lnTo>
                    <a:pt x="2817" y="48"/>
                  </a:lnTo>
                  <a:cubicBezTo>
                    <a:pt x="2817" y="24"/>
                    <a:pt x="2793" y="0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50;p77"/>
            <p:cNvSpPr/>
            <p:nvPr/>
          </p:nvSpPr>
          <p:spPr>
            <a:xfrm>
              <a:off x="2067517" y="3890999"/>
              <a:ext cx="121392" cy="7354"/>
            </a:xfrm>
            <a:custGeom>
              <a:avLst/>
              <a:gdLst/>
              <a:ahLst/>
              <a:cxnLst/>
              <a:rect l="l" t="t" r="r" b="b"/>
              <a:pathLst>
                <a:path w="3615" h="219" extrusionOk="0">
                  <a:moveTo>
                    <a:pt x="73" y="1"/>
                  </a:moveTo>
                  <a:cubicBezTo>
                    <a:pt x="36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8"/>
                  </a:cubicBezTo>
                  <a:lnTo>
                    <a:pt x="3614" y="61"/>
                  </a:lnTo>
                  <a:cubicBezTo>
                    <a:pt x="3614" y="25"/>
                    <a:pt x="3590" y="1"/>
                    <a:pt x="3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1;p77"/>
            <p:cNvSpPr/>
            <p:nvPr/>
          </p:nvSpPr>
          <p:spPr>
            <a:xfrm>
              <a:off x="2077659" y="3903995"/>
              <a:ext cx="111251" cy="7354"/>
            </a:xfrm>
            <a:custGeom>
              <a:avLst/>
              <a:gdLst/>
              <a:ahLst/>
              <a:cxnLst/>
              <a:rect l="l" t="t" r="r" b="b"/>
              <a:pathLst>
                <a:path w="3313" h="219" extrusionOk="0">
                  <a:moveTo>
                    <a:pt x="61" y="1"/>
                  </a:moveTo>
                  <a:cubicBezTo>
                    <a:pt x="24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24" y="218"/>
                    <a:pt x="61" y="218"/>
                  </a:cubicBezTo>
                  <a:lnTo>
                    <a:pt x="3252" y="218"/>
                  </a:lnTo>
                  <a:cubicBezTo>
                    <a:pt x="3288" y="218"/>
                    <a:pt x="3312" y="194"/>
                    <a:pt x="3312" y="158"/>
                  </a:cubicBezTo>
                  <a:lnTo>
                    <a:pt x="3312" y="61"/>
                  </a:lnTo>
                  <a:cubicBezTo>
                    <a:pt x="3312" y="25"/>
                    <a:pt x="3288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52;p77"/>
            <p:cNvSpPr/>
            <p:nvPr/>
          </p:nvSpPr>
          <p:spPr>
            <a:xfrm>
              <a:off x="2142605" y="3916991"/>
              <a:ext cx="46307" cy="7757"/>
            </a:xfrm>
            <a:custGeom>
              <a:avLst/>
              <a:gdLst/>
              <a:ahLst/>
              <a:cxnLst/>
              <a:rect l="l" t="t" r="r" b="b"/>
              <a:pathLst>
                <a:path w="1379" h="231" extrusionOk="0">
                  <a:moveTo>
                    <a:pt x="36" y="0"/>
                  </a:moveTo>
                  <a:cubicBezTo>
                    <a:pt x="12" y="0"/>
                    <a:pt x="0" y="25"/>
                    <a:pt x="0" y="37"/>
                  </a:cubicBezTo>
                  <a:lnTo>
                    <a:pt x="0" y="182"/>
                  </a:lnTo>
                  <a:cubicBezTo>
                    <a:pt x="0" y="206"/>
                    <a:pt x="12" y="230"/>
                    <a:pt x="36" y="230"/>
                  </a:cubicBezTo>
                  <a:lnTo>
                    <a:pt x="1342" y="230"/>
                  </a:lnTo>
                  <a:cubicBezTo>
                    <a:pt x="1366" y="230"/>
                    <a:pt x="1378" y="206"/>
                    <a:pt x="1378" y="182"/>
                  </a:cubicBezTo>
                  <a:lnTo>
                    <a:pt x="1378" y="37"/>
                  </a:lnTo>
                  <a:cubicBezTo>
                    <a:pt x="1378" y="25"/>
                    <a:pt x="1366" y="0"/>
                    <a:pt x="1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53;p77"/>
            <p:cNvSpPr/>
            <p:nvPr/>
          </p:nvSpPr>
          <p:spPr>
            <a:xfrm>
              <a:off x="1541067" y="3477818"/>
              <a:ext cx="185932" cy="56045"/>
            </a:xfrm>
            <a:custGeom>
              <a:avLst/>
              <a:gdLst/>
              <a:ahLst/>
              <a:cxnLst/>
              <a:rect l="l" t="t" r="r" b="b"/>
              <a:pathLst>
                <a:path w="5537" h="1669" extrusionOk="0">
                  <a:moveTo>
                    <a:pt x="3445" y="0"/>
                  </a:moveTo>
                  <a:lnTo>
                    <a:pt x="2539" y="182"/>
                  </a:lnTo>
                  <a:cubicBezTo>
                    <a:pt x="702" y="484"/>
                    <a:pt x="194" y="1149"/>
                    <a:pt x="61" y="1475"/>
                  </a:cubicBezTo>
                  <a:cubicBezTo>
                    <a:pt x="25" y="1535"/>
                    <a:pt x="13" y="1608"/>
                    <a:pt x="1" y="1668"/>
                  </a:cubicBezTo>
                  <a:lnTo>
                    <a:pt x="5488" y="1668"/>
                  </a:lnTo>
                  <a:cubicBezTo>
                    <a:pt x="5536" y="0"/>
                    <a:pt x="3445" y="0"/>
                    <a:pt x="3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54;p77"/>
            <p:cNvSpPr/>
            <p:nvPr/>
          </p:nvSpPr>
          <p:spPr>
            <a:xfrm>
              <a:off x="1541067" y="3526409"/>
              <a:ext cx="123407" cy="7455"/>
            </a:xfrm>
            <a:custGeom>
              <a:avLst/>
              <a:gdLst/>
              <a:ahLst/>
              <a:cxnLst/>
              <a:rect l="l" t="t" r="r" b="b"/>
              <a:pathLst>
                <a:path w="3675" h="222" extrusionOk="0">
                  <a:moveTo>
                    <a:pt x="274" y="1"/>
                  </a:moveTo>
                  <a:cubicBezTo>
                    <a:pt x="200" y="1"/>
                    <a:pt x="127" y="10"/>
                    <a:pt x="61" y="28"/>
                  </a:cubicBezTo>
                  <a:cubicBezTo>
                    <a:pt x="25" y="88"/>
                    <a:pt x="13" y="161"/>
                    <a:pt x="1" y="221"/>
                  </a:cubicBezTo>
                  <a:lnTo>
                    <a:pt x="3675" y="221"/>
                  </a:lnTo>
                  <a:cubicBezTo>
                    <a:pt x="3675" y="221"/>
                    <a:pt x="3578" y="88"/>
                    <a:pt x="3107" y="88"/>
                  </a:cubicBezTo>
                  <a:lnTo>
                    <a:pt x="714" y="88"/>
                  </a:lnTo>
                  <a:lnTo>
                    <a:pt x="496" y="28"/>
                  </a:lnTo>
                  <a:cubicBezTo>
                    <a:pt x="424" y="10"/>
                    <a:pt x="348" y="1"/>
                    <a:pt x="274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55;p77"/>
            <p:cNvSpPr/>
            <p:nvPr/>
          </p:nvSpPr>
          <p:spPr>
            <a:xfrm>
              <a:off x="1619008" y="3446554"/>
              <a:ext cx="41841" cy="52385"/>
            </a:xfrm>
            <a:custGeom>
              <a:avLst/>
              <a:gdLst/>
              <a:ahLst/>
              <a:cxnLst/>
              <a:rect l="l" t="t" r="r" b="b"/>
              <a:pathLst>
                <a:path w="1246" h="1560" extrusionOk="0">
                  <a:moveTo>
                    <a:pt x="931" y="1"/>
                  </a:moveTo>
                  <a:lnTo>
                    <a:pt x="0" y="1004"/>
                  </a:lnTo>
                  <a:cubicBezTo>
                    <a:pt x="61" y="1101"/>
                    <a:pt x="109" y="1209"/>
                    <a:pt x="133" y="1318"/>
                  </a:cubicBezTo>
                  <a:cubicBezTo>
                    <a:pt x="157" y="1463"/>
                    <a:pt x="290" y="1560"/>
                    <a:pt x="447" y="1560"/>
                  </a:cubicBezTo>
                  <a:cubicBezTo>
                    <a:pt x="1245" y="1512"/>
                    <a:pt x="1197" y="1004"/>
                    <a:pt x="1197" y="1004"/>
                  </a:cubicBezTo>
                  <a:cubicBezTo>
                    <a:pt x="1028" y="750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56;p77"/>
            <p:cNvSpPr/>
            <p:nvPr/>
          </p:nvSpPr>
          <p:spPr>
            <a:xfrm>
              <a:off x="1554869" y="3399070"/>
              <a:ext cx="30457" cy="37375"/>
            </a:xfrm>
            <a:custGeom>
              <a:avLst/>
              <a:gdLst/>
              <a:ahLst/>
              <a:cxnLst/>
              <a:rect l="l" t="t" r="r" b="b"/>
              <a:pathLst>
                <a:path w="907" h="1113" extrusionOk="0">
                  <a:moveTo>
                    <a:pt x="448" y="1"/>
                  </a:moveTo>
                  <a:lnTo>
                    <a:pt x="37" y="121"/>
                  </a:lnTo>
                  <a:cubicBezTo>
                    <a:pt x="37" y="121"/>
                    <a:pt x="1" y="1113"/>
                    <a:pt x="440" y="1113"/>
                  </a:cubicBezTo>
                  <a:cubicBezTo>
                    <a:pt x="442" y="1113"/>
                    <a:pt x="445" y="1113"/>
                    <a:pt x="448" y="1113"/>
                  </a:cubicBezTo>
                  <a:cubicBezTo>
                    <a:pt x="907" y="1088"/>
                    <a:pt x="448" y="1"/>
                    <a:pt x="448" y="1"/>
                  </a:cubicBezTo>
                  <a:close/>
                </a:path>
              </a:pathLst>
            </a:custGeom>
            <a:solidFill>
              <a:srgbClr val="2C1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57;p77"/>
            <p:cNvSpPr/>
            <p:nvPr/>
          </p:nvSpPr>
          <p:spPr>
            <a:xfrm>
              <a:off x="1562592" y="3397861"/>
              <a:ext cx="84454" cy="94595"/>
            </a:xfrm>
            <a:custGeom>
              <a:avLst/>
              <a:gdLst/>
              <a:ahLst/>
              <a:cxnLst/>
              <a:rect l="l" t="t" r="r" b="b"/>
              <a:pathLst>
                <a:path w="2515" h="2817" extrusionOk="0">
                  <a:moveTo>
                    <a:pt x="1245" y="0"/>
                  </a:moveTo>
                  <a:cubicBezTo>
                    <a:pt x="1221" y="0"/>
                    <a:pt x="157" y="133"/>
                    <a:pt x="85" y="254"/>
                  </a:cubicBezTo>
                  <a:cubicBezTo>
                    <a:pt x="0" y="375"/>
                    <a:pt x="36" y="774"/>
                    <a:pt x="36" y="810"/>
                  </a:cubicBezTo>
                  <a:cubicBezTo>
                    <a:pt x="61" y="1161"/>
                    <a:pt x="133" y="1499"/>
                    <a:pt x="254" y="1838"/>
                  </a:cubicBezTo>
                  <a:lnTo>
                    <a:pt x="278" y="1886"/>
                  </a:lnTo>
                  <a:cubicBezTo>
                    <a:pt x="459" y="2357"/>
                    <a:pt x="762" y="2792"/>
                    <a:pt x="1306" y="2817"/>
                  </a:cubicBezTo>
                  <a:lnTo>
                    <a:pt x="1451" y="2817"/>
                  </a:lnTo>
                  <a:cubicBezTo>
                    <a:pt x="1837" y="2768"/>
                    <a:pt x="2381" y="2164"/>
                    <a:pt x="2490" y="1729"/>
                  </a:cubicBezTo>
                  <a:cubicBezTo>
                    <a:pt x="2490" y="1717"/>
                    <a:pt x="2502" y="1705"/>
                    <a:pt x="2502" y="1680"/>
                  </a:cubicBezTo>
                  <a:cubicBezTo>
                    <a:pt x="2502" y="1668"/>
                    <a:pt x="2502" y="1656"/>
                    <a:pt x="2502" y="1644"/>
                  </a:cubicBezTo>
                  <a:cubicBezTo>
                    <a:pt x="2514" y="1511"/>
                    <a:pt x="2514" y="1390"/>
                    <a:pt x="2502" y="1257"/>
                  </a:cubicBezTo>
                  <a:cubicBezTo>
                    <a:pt x="2442" y="858"/>
                    <a:pt x="2369" y="460"/>
                    <a:pt x="2285" y="73"/>
                  </a:cubicBezTo>
                  <a:cubicBezTo>
                    <a:pt x="2285" y="73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58;p77"/>
            <p:cNvSpPr/>
            <p:nvPr/>
          </p:nvSpPr>
          <p:spPr>
            <a:xfrm>
              <a:off x="1571525" y="3439401"/>
              <a:ext cx="80793" cy="53493"/>
            </a:xfrm>
            <a:custGeom>
              <a:avLst/>
              <a:gdLst/>
              <a:ahLst/>
              <a:cxnLst/>
              <a:rect l="l" t="t" r="r" b="b"/>
              <a:pathLst>
                <a:path w="2406" h="1593" extrusionOk="0">
                  <a:moveTo>
                    <a:pt x="2284" y="0"/>
                  </a:moveTo>
                  <a:cubicBezTo>
                    <a:pt x="2201" y="0"/>
                    <a:pt x="2115" y="16"/>
                    <a:pt x="2115" y="81"/>
                  </a:cubicBezTo>
                  <a:cubicBezTo>
                    <a:pt x="2043" y="335"/>
                    <a:pt x="1898" y="576"/>
                    <a:pt x="1704" y="770"/>
                  </a:cubicBezTo>
                  <a:lnTo>
                    <a:pt x="1656" y="770"/>
                  </a:lnTo>
                  <a:cubicBezTo>
                    <a:pt x="1583" y="758"/>
                    <a:pt x="1354" y="697"/>
                    <a:pt x="1233" y="673"/>
                  </a:cubicBezTo>
                  <a:cubicBezTo>
                    <a:pt x="1168" y="665"/>
                    <a:pt x="1102" y="661"/>
                    <a:pt x="1035" y="661"/>
                  </a:cubicBezTo>
                  <a:cubicBezTo>
                    <a:pt x="891" y="661"/>
                    <a:pt x="745" y="680"/>
                    <a:pt x="604" y="721"/>
                  </a:cubicBezTo>
                  <a:cubicBezTo>
                    <a:pt x="314" y="837"/>
                    <a:pt x="437" y="976"/>
                    <a:pt x="350" y="976"/>
                  </a:cubicBezTo>
                  <a:cubicBezTo>
                    <a:pt x="347" y="976"/>
                    <a:pt x="343" y="976"/>
                    <a:pt x="338" y="975"/>
                  </a:cubicBezTo>
                  <a:cubicBezTo>
                    <a:pt x="218" y="963"/>
                    <a:pt x="0" y="601"/>
                    <a:pt x="0" y="601"/>
                  </a:cubicBezTo>
                  <a:lnTo>
                    <a:pt x="0" y="601"/>
                  </a:lnTo>
                  <a:lnTo>
                    <a:pt x="12" y="649"/>
                  </a:lnTo>
                  <a:cubicBezTo>
                    <a:pt x="189" y="1121"/>
                    <a:pt x="401" y="1592"/>
                    <a:pt x="1017" y="1592"/>
                  </a:cubicBezTo>
                  <a:cubicBezTo>
                    <a:pt x="1032" y="1592"/>
                    <a:pt x="1048" y="1592"/>
                    <a:pt x="1064" y="1592"/>
                  </a:cubicBezTo>
                  <a:cubicBezTo>
                    <a:pt x="1100" y="1592"/>
                    <a:pt x="1148" y="1580"/>
                    <a:pt x="1197" y="1580"/>
                  </a:cubicBezTo>
                  <a:cubicBezTo>
                    <a:pt x="1777" y="1531"/>
                    <a:pt x="2309" y="854"/>
                    <a:pt x="2381" y="419"/>
                  </a:cubicBezTo>
                  <a:lnTo>
                    <a:pt x="2381" y="383"/>
                  </a:lnTo>
                  <a:cubicBezTo>
                    <a:pt x="2405" y="262"/>
                    <a:pt x="2405" y="129"/>
                    <a:pt x="2393" y="8"/>
                  </a:cubicBezTo>
                  <a:cubicBezTo>
                    <a:pt x="2365" y="4"/>
                    <a:pt x="2325" y="0"/>
                    <a:pt x="2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59;p77"/>
            <p:cNvSpPr/>
            <p:nvPr/>
          </p:nvSpPr>
          <p:spPr>
            <a:xfrm>
              <a:off x="1547548" y="3366564"/>
              <a:ext cx="105173" cy="84286"/>
            </a:xfrm>
            <a:custGeom>
              <a:avLst/>
              <a:gdLst/>
              <a:ahLst/>
              <a:cxnLst/>
              <a:rect l="l" t="t" r="r" b="b"/>
              <a:pathLst>
                <a:path w="3132" h="2510" extrusionOk="0">
                  <a:moveTo>
                    <a:pt x="1804" y="1"/>
                  </a:moveTo>
                  <a:cubicBezTo>
                    <a:pt x="1656" y="1"/>
                    <a:pt x="1476" y="23"/>
                    <a:pt x="1258" y="86"/>
                  </a:cubicBezTo>
                  <a:cubicBezTo>
                    <a:pt x="1045" y="148"/>
                    <a:pt x="860" y="170"/>
                    <a:pt x="704" y="170"/>
                  </a:cubicBezTo>
                  <a:cubicBezTo>
                    <a:pt x="337" y="170"/>
                    <a:pt x="135" y="48"/>
                    <a:pt x="112" y="48"/>
                  </a:cubicBezTo>
                  <a:cubicBezTo>
                    <a:pt x="110" y="48"/>
                    <a:pt x="110" y="49"/>
                    <a:pt x="110" y="50"/>
                  </a:cubicBezTo>
                  <a:cubicBezTo>
                    <a:pt x="25" y="280"/>
                    <a:pt x="1" y="533"/>
                    <a:pt x="49" y="775"/>
                  </a:cubicBezTo>
                  <a:cubicBezTo>
                    <a:pt x="49" y="775"/>
                    <a:pt x="66" y="1310"/>
                    <a:pt x="807" y="1310"/>
                  </a:cubicBezTo>
                  <a:cubicBezTo>
                    <a:pt x="958" y="1310"/>
                    <a:pt x="1138" y="1288"/>
                    <a:pt x="1355" y="1234"/>
                  </a:cubicBezTo>
                  <a:cubicBezTo>
                    <a:pt x="1595" y="1177"/>
                    <a:pt x="1812" y="1124"/>
                    <a:pt x="1980" y="1124"/>
                  </a:cubicBezTo>
                  <a:cubicBezTo>
                    <a:pt x="2057" y="1124"/>
                    <a:pt x="2123" y="1135"/>
                    <a:pt x="2177" y="1162"/>
                  </a:cubicBezTo>
                  <a:cubicBezTo>
                    <a:pt x="2435" y="1960"/>
                    <a:pt x="2442" y="2348"/>
                    <a:pt x="2531" y="2348"/>
                  </a:cubicBezTo>
                  <a:cubicBezTo>
                    <a:pt x="2534" y="2348"/>
                    <a:pt x="2536" y="2347"/>
                    <a:pt x="2539" y="2346"/>
                  </a:cubicBezTo>
                  <a:cubicBezTo>
                    <a:pt x="2654" y="2312"/>
                    <a:pt x="2376" y="1688"/>
                    <a:pt x="2690" y="1688"/>
                  </a:cubicBezTo>
                  <a:cubicBezTo>
                    <a:pt x="2707" y="1688"/>
                    <a:pt x="2725" y="1690"/>
                    <a:pt x="2745" y="1694"/>
                  </a:cubicBezTo>
                  <a:cubicBezTo>
                    <a:pt x="3047" y="1754"/>
                    <a:pt x="2733" y="2504"/>
                    <a:pt x="2733" y="2504"/>
                  </a:cubicBezTo>
                  <a:cubicBezTo>
                    <a:pt x="2733" y="2504"/>
                    <a:pt x="2780" y="2510"/>
                    <a:pt x="2842" y="2510"/>
                  </a:cubicBezTo>
                  <a:cubicBezTo>
                    <a:pt x="2950" y="2510"/>
                    <a:pt x="3100" y="2490"/>
                    <a:pt x="3107" y="2383"/>
                  </a:cubicBezTo>
                  <a:cubicBezTo>
                    <a:pt x="3107" y="2274"/>
                    <a:pt x="3131" y="811"/>
                    <a:pt x="2878" y="461"/>
                  </a:cubicBezTo>
                  <a:cubicBezTo>
                    <a:pt x="2757" y="268"/>
                    <a:pt x="2551" y="147"/>
                    <a:pt x="2322" y="135"/>
                  </a:cubicBezTo>
                  <a:cubicBezTo>
                    <a:pt x="2322" y="135"/>
                    <a:pt x="2163" y="1"/>
                    <a:pt x="1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60;p77"/>
            <p:cNvSpPr/>
            <p:nvPr/>
          </p:nvSpPr>
          <p:spPr>
            <a:xfrm>
              <a:off x="1546977" y="3701870"/>
              <a:ext cx="57455" cy="53291"/>
            </a:xfrm>
            <a:custGeom>
              <a:avLst/>
              <a:gdLst/>
              <a:ahLst/>
              <a:cxnLst/>
              <a:rect l="l" t="t" r="r" b="b"/>
              <a:pathLst>
                <a:path w="1711" h="1587" extrusionOk="0">
                  <a:moveTo>
                    <a:pt x="1190" y="0"/>
                  </a:moveTo>
                  <a:cubicBezTo>
                    <a:pt x="1106" y="145"/>
                    <a:pt x="1009" y="290"/>
                    <a:pt x="888" y="411"/>
                  </a:cubicBezTo>
                  <a:cubicBezTo>
                    <a:pt x="791" y="496"/>
                    <a:pt x="671" y="544"/>
                    <a:pt x="538" y="556"/>
                  </a:cubicBezTo>
                  <a:cubicBezTo>
                    <a:pt x="393" y="617"/>
                    <a:pt x="260" y="713"/>
                    <a:pt x="175" y="846"/>
                  </a:cubicBezTo>
                  <a:cubicBezTo>
                    <a:pt x="130" y="891"/>
                    <a:pt x="152" y="916"/>
                    <a:pt x="206" y="916"/>
                  </a:cubicBezTo>
                  <a:cubicBezTo>
                    <a:pt x="224" y="916"/>
                    <a:pt x="247" y="913"/>
                    <a:pt x="272" y="907"/>
                  </a:cubicBezTo>
                  <a:cubicBezTo>
                    <a:pt x="381" y="883"/>
                    <a:pt x="526" y="798"/>
                    <a:pt x="562" y="798"/>
                  </a:cubicBezTo>
                  <a:cubicBezTo>
                    <a:pt x="610" y="798"/>
                    <a:pt x="610" y="859"/>
                    <a:pt x="562" y="955"/>
                  </a:cubicBezTo>
                  <a:cubicBezTo>
                    <a:pt x="501" y="1076"/>
                    <a:pt x="417" y="1185"/>
                    <a:pt x="320" y="1269"/>
                  </a:cubicBezTo>
                  <a:cubicBezTo>
                    <a:pt x="248" y="1330"/>
                    <a:pt x="54" y="1439"/>
                    <a:pt x="18" y="1511"/>
                  </a:cubicBezTo>
                  <a:cubicBezTo>
                    <a:pt x="0" y="1555"/>
                    <a:pt x="8" y="1586"/>
                    <a:pt x="55" y="1586"/>
                  </a:cubicBezTo>
                  <a:cubicBezTo>
                    <a:pt x="73" y="1586"/>
                    <a:pt x="97" y="1582"/>
                    <a:pt x="127" y="1572"/>
                  </a:cubicBezTo>
                  <a:cubicBezTo>
                    <a:pt x="248" y="1511"/>
                    <a:pt x="368" y="1451"/>
                    <a:pt x="477" y="1378"/>
                  </a:cubicBezTo>
                  <a:cubicBezTo>
                    <a:pt x="526" y="1354"/>
                    <a:pt x="574" y="1318"/>
                    <a:pt x="610" y="1282"/>
                  </a:cubicBezTo>
                  <a:cubicBezTo>
                    <a:pt x="681" y="1299"/>
                    <a:pt x="758" y="1310"/>
                    <a:pt x="832" y="1310"/>
                  </a:cubicBezTo>
                  <a:cubicBezTo>
                    <a:pt x="860" y="1310"/>
                    <a:pt x="886" y="1309"/>
                    <a:pt x="912" y="1306"/>
                  </a:cubicBezTo>
                  <a:cubicBezTo>
                    <a:pt x="973" y="1294"/>
                    <a:pt x="1009" y="1282"/>
                    <a:pt x="1057" y="1245"/>
                  </a:cubicBezTo>
                  <a:cubicBezTo>
                    <a:pt x="1069" y="1245"/>
                    <a:pt x="1094" y="1245"/>
                    <a:pt x="1106" y="1233"/>
                  </a:cubicBezTo>
                  <a:cubicBezTo>
                    <a:pt x="1190" y="1197"/>
                    <a:pt x="1251" y="871"/>
                    <a:pt x="1299" y="786"/>
                  </a:cubicBezTo>
                  <a:cubicBezTo>
                    <a:pt x="1420" y="629"/>
                    <a:pt x="1565" y="496"/>
                    <a:pt x="1710" y="363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61;p77"/>
            <p:cNvSpPr/>
            <p:nvPr/>
          </p:nvSpPr>
          <p:spPr>
            <a:xfrm>
              <a:off x="1582069" y="3515563"/>
              <a:ext cx="143722" cy="205812"/>
            </a:xfrm>
            <a:custGeom>
              <a:avLst/>
              <a:gdLst/>
              <a:ahLst/>
              <a:cxnLst/>
              <a:rect l="l" t="t" r="r" b="b"/>
              <a:pathLst>
                <a:path w="4280" h="6129" extrusionOk="0">
                  <a:moveTo>
                    <a:pt x="2623" y="0"/>
                  </a:moveTo>
                  <a:lnTo>
                    <a:pt x="2454" y="544"/>
                  </a:lnTo>
                  <a:cubicBezTo>
                    <a:pt x="2514" y="569"/>
                    <a:pt x="2575" y="617"/>
                    <a:pt x="2599" y="689"/>
                  </a:cubicBezTo>
                  <a:cubicBezTo>
                    <a:pt x="2587" y="1415"/>
                    <a:pt x="2406" y="2116"/>
                    <a:pt x="2067" y="2756"/>
                  </a:cubicBezTo>
                  <a:cubicBezTo>
                    <a:pt x="2055" y="2780"/>
                    <a:pt x="2031" y="2805"/>
                    <a:pt x="2007" y="2841"/>
                  </a:cubicBezTo>
                  <a:cubicBezTo>
                    <a:pt x="1149" y="4086"/>
                    <a:pt x="0" y="5693"/>
                    <a:pt x="0" y="5693"/>
                  </a:cubicBezTo>
                  <a:lnTo>
                    <a:pt x="484" y="6129"/>
                  </a:lnTo>
                  <a:cubicBezTo>
                    <a:pt x="484" y="6129"/>
                    <a:pt x="1233" y="5464"/>
                    <a:pt x="1874" y="4871"/>
                  </a:cubicBezTo>
                  <a:cubicBezTo>
                    <a:pt x="2454" y="4340"/>
                    <a:pt x="3360" y="2998"/>
                    <a:pt x="3518" y="2756"/>
                  </a:cubicBezTo>
                  <a:lnTo>
                    <a:pt x="3530" y="2732"/>
                  </a:lnTo>
                  <a:lnTo>
                    <a:pt x="3542" y="2708"/>
                  </a:lnTo>
                  <a:cubicBezTo>
                    <a:pt x="4086" y="1874"/>
                    <a:pt x="4279" y="544"/>
                    <a:pt x="4279" y="544"/>
                  </a:cubicBezTo>
                  <a:lnTo>
                    <a:pt x="3578" y="73"/>
                  </a:lnTo>
                  <a:lnTo>
                    <a:pt x="3227" y="242"/>
                  </a:lnTo>
                  <a:cubicBezTo>
                    <a:pt x="2998" y="146"/>
                    <a:pt x="2623" y="0"/>
                    <a:pt x="2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62;p77"/>
            <p:cNvSpPr/>
            <p:nvPr/>
          </p:nvSpPr>
          <p:spPr>
            <a:xfrm>
              <a:off x="1522396" y="3534234"/>
              <a:ext cx="52788" cy="14507"/>
            </a:xfrm>
            <a:custGeom>
              <a:avLst/>
              <a:gdLst/>
              <a:ahLst/>
              <a:cxnLst/>
              <a:rect l="l" t="t" r="r" b="b"/>
              <a:pathLst>
                <a:path w="1572" h="432" extrusionOk="0">
                  <a:moveTo>
                    <a:pt x="1" y="0"/>
                  </a:moveTo>
                  <a:cubicBezTo>
                    <a:pt x="315" y="0"/>
                    <a:pt x="436" y="121"/>
                    <a:pt x="702" y="121"/>
                  </a:cubicBezTo>
                  <a:cubicBezTo>
                    <a:pt x="738" y="121"/>
                    <a:pt x="774" y="133"/>
                    <a:pt x="798" y="158"/>
                  </a:cubicBezTo>
                  <a:lnTo>
                    <a:pt x="871" y="206"/>
                  </a:lnTo>
                  <a:cubicBezTo>
                    <a:pt x="895" y="230"/>
                    <a:pt x="919" y="266"/>
                    <a:pt x="943" y="278"/>
                  </a:cubicBezTo>
                  <a:cubicBezTo>
                    <a:pt x="992" y="339"/>
                    <a:pt x="1040" y="375"/>
                    <a:pt x="1076" y="375"/>
                  </a:cubicBezTo>
                  <a:cubicBezTo>
                    <a:pt x="1083" y="378"/>
                    <a:pt x="1090" y="380"/>
                    <a:pt x="1098" y="380"/>
                  </a:cubicBezTo>
                  <a:cubicBezTo>
                    <a:pt x="1119" y="380"/>
                    <a:pt x="1143" y="369"/>
                    <a:pt x="1161" y="351"/>
                  </a:cubicBezTo>
                  <a:cubicBezTo>
                    <a:pt x="1161" y="351"/>
                    <a:pt x="1161" y="339"/>
                    <a:pt x="1161" y="327"/>
                  </a:cubicBezTo>
                  <a:cubicBezTo>
                    <a:pt x="1209" y="375"/>
                    <a:pt x="1245" y="411"/>
                    <a:pt x="1282" y="411"/>
                  </a:cubicBezTo>
                  <a:cubicBezTo>
                    <a:pt x="1289" y="415"/>
                    <a:pt x="1297" y="416"/>
                    <a:pt x="1305" y="416"/>
                  </a:cubicBezTo>
                  <a:cubicBezTo>
                    <a:pt x="1325" y="416"/>
                    <a:pt x="1346" y="408"/>
                    <a:pt x="1354" y="399"/>
                  </a:cubicBezTo>
                  <a:cubicBezTo>
                    <a:pt x="1378" y="411"/>
                    <a:pt x="1403" y="424"/>
                    <a:pt x="1427" y="424"/>
                  </a:cubicBezTo>
                  <a:cubicBezTo>
                    <a:pt x="1437" y="429"/>
                    <a:pt x="1447" y="431"/>
                    <a:pt x="1458" y="431"/>
                  </a:cubicBezTo>
                  <a:cubicBezTo>
                    <a:pt x="1473" y="431"/>
                    <a:pt x="1490" y="426"/>
                    <a:pt x="1511" y="411"/>
                  </a:cubicBezTo>
                  <a:cubicBezTo>
                    <a:pt x="1511" y="411"/>
                    <a:pt x="1523" y="387"/>
                    <a:pt x="1499" y="375"/>
                  </a:cubicBezTo>
                  <a:lnTo>
                    <a:pt x="1463" y="327"/>
                  </a:lnTo>
                  <a:lnTo>
                    <a:pt x="1475" y="327"/>
                  </a:lnTo>
                  <a:cubicBezTo>
                    <a:pt x="1511" y="327"/>
                    <a:pt x="1536" y="315"/>
                    <a:pt x="1560" y="303"/>
                  </a:cubicBezTo>
                  <a:cubicBezTo>
                    <a:pt x="1560" y="303"/>
                    <a:pt x="1572" y="278"/>
                    <a:pt x="1560" y="266"/>
                  </a:cubicBezTo>
                  <a:cubicBezTo>
                    <a:pt x="1536" y="254"/>
                    <a:pt x="1463" y="158"/>
                    <a:pt x="1403" y="85"/>
                  </a:cubicBezTo>
                  <a:cubicBezTo>
                    <a:pt x="1391" y="73"/>
                    <a:pt x="1366" y="49"/>
                    <a:pt x="1354" y="25"/>
                  </a:cubicBezTo>
                  <a:lnTo>
                    <a:pt x="1354" y="13"/>
                  </a:lnTo>
                  <a:cubicBezTo>
                    <a:pt x="1378" y="13"/>
                    <a:pt x="1415" y="13"/>
                    <a:pt x="1439" y="0"/>
                  </a:cubicBezTo>
                  <a:close/>
                </a:path>
              </a:pathLst>
            </a:custGeom>
            <a:solidFill>
              <a:srgbClr val="5FB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63;p77"/>
            <p:cNvSpPr/>
            <p:nvPr/>
          </p:nvSpPr>
          <p:spPr>
            <a:xfrm>
              <a:off x="1519978" y="3527551"/>
              <a:ext cx="52788" cy="21189"/>
            </a:xfrm>
            <a:custGeom>
              <a:avLst/>
              <a:gdLst/>
              <a:ahLst/>
              <a:cxnLst/>
              <a:rect l="l" t="t" r="r" b="b"/>
              <a:pathLst>
                <a:path w="1572" h="631" extrusionOk="0">
                  <a:moveTo>
                    <a:pt x="806" y="1"/>
                  </a:moveTo>
                  <a:cubicBezTo>
                    <a:pt x="411" y="1"/>
                    <a:pt x="0" y="199"/>
                    <a:pt x="0" y="199"/>
                  </a:cubicBezTo>
                  <a:cubicBezTo>
                    <a:pt x="314" y="199"/>
                    <a:pt x="435" y="320"/>
                    <a:pt x="701" y="320"/>
                  </a:cubicBezTo>
                  <a:cubicBezTo>
                    <a:pt x="737" y="320"/>
                    <a:pt x="774" y="332"/>
                    <a:pt x="798" y="357"/>
                  </a:cubicBezTo>
                  <a:lnTo>
                    <a:pt x="870" y="405"/>
                  </a:lnTo>
                  <a:lnTo>
                    <a:pt x="943" y="477"/>
                  </a:lnTo>
                  <a:cubicBezTo>
                    <a:pt x="967" y="526"/>
                    <a:pt x="1015" y="562"/>
                    <a:pt x="1076" y="574"/>
                  </a:cubicBezTo>
                  <a:cubicBezTo>
                    <a:pt x="1082" y="577"/>
                    <a:pt x="1090" y="579"/>
                    <a:pt x="1097" y="579"/>
                  </a:cubicBezTo>
                  <a:cubicBezTo>
                    <a:pt x="1118" y="579"/>
                    <a:pt x="1143" y="568"/>
                    <a:pt x="1160" y="550"/>
                  </a:cubicBezTo>
                  <a:cubicBezTo>
                    <a:pt x="1160" y="550"/>
                    <a:pt x="1160" y="538"/>
                    <a:pt x="1160" y="526"/>
                  </a:cubicBezTo>
                  <a:cubicBezTo>
                    <a:pt x="1209" y="574"/>
                    <a:pt x="1245" y="610"/>
                    <a:pt x="1281" y="610"/>
                  </a:cubicBezTo>
                  <a:cubicBezTo>
                    <a:pt x="1288" y="614"/>
                    <a:pt x="1296" y="615"/>
                    <a:pt x="1305" y="615"/>
                  </a:cubicBezTo>
                  <a:cubicBezTo>
                    <a:pt x="1325" y="615"/>
                    <a:pt x="1345" y="607"/>
                    <a:pt x="1354" y="598"/>
                  </a:cubicBezTo>
                  <a:cubicBezTo>
                    <a:pt x="1378" y="610"/>
                    <a:pt x="1402" y="623"/>
                    <a:pt x="1426" y="623"/>
                  </a:cubicBezTo>
                  <a:cubicBezTo>
                    <a:pt x="1436" y="628"/>
                    <a:pt x="1446" y="630"/>
                    <a:pt x="1457" y="630"/>
                  </a:cubicBezTo>
                  <a:cubicBezTo>
                    <a:pt x="1473" y="630"/>
                    <a:pt x="1490" y="625"/>
                    <a:pt x="1511" y="610"/>
                  </a:cubicBezTo>
                  <a:cubicBezTo>
                    <a:pt x="1511" y="610"/>
                    <a:pt x="1511" y="574"/>
                    <a:pt x="1511" y="574"/>
                  </a:cubicBezTo>
                  <a:cubicBezTo>
                    <a:pt x="1499" y="562"/>
                    <a:pt x="1487" y="550"/>
                    <a:pt x="1463" y="526"/>
                  </a:cubicBezTo>
                  <a:lnTo>
                    <a:pt x="1487" y="526"/>
                  </a:lnTo>
                  <a:cubicBezTo>
                    <a:pt x="1511" y="526"/>
                    <a:pt x="1535" y="514"/>
                    <a:pt x="1559" y="502"/>
                  </a:cubicBezTo>
                  <a:cubicBezTo>
                    <a:pt x="1559" y="502"/>
                    <a:pt x="1571" y="477"/>
                    <a:pt x="1559" y="465"/>
                  </a:cubicBezTo>
                  <a:cubicBezTo>
                    <a:pt x="1535" y="453"/>
                    <a:pt x="1463" y="357"/>
                    <a:pt x="1402" y="296"/>
                  </a:cubicBezTo>
                  <a:lnTo>
                    <a:pt x="1354" y="224"/>
                  </a:lnTo>
                  <a:cubicBezTo>
                    <a:pt x="1378" y="212"/>
                    <a:pt x="1414" y="212"/>
                    <a:pt x="1438" y="199"/>
                  </a:cubicBezTo>
                  <a:cubicBezTo>
                    <a:pt x="1475" y="187"/>
                    <a:pt x="1511" y="115"/>
                    <a:pt x="1390" y="115"/>
                  </a:cubicBezTo>
                  <a:cubicBezTo>
                    <a:pt x="1317" y="115"/>
                    <a:pt x="1257" y="103"/>
                    <a:pt x="1197" y="91"/>
                  </a:cubicBezTo>
                  <a:cubicBezTo>
                    <a:pt x="1081" y="25"/>
                    <a:pt x="944" y="1"/>
                    <a:pt x="806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64;p77"/>
            <p:cNvSpPr/>
            <p:nvPr/>
          </p:nvSpPr>
          <p:spPr>
            <a:xfrm>
              <a:off x="1560544" y="3530171"/>
              <a:ext cx="10578" cy="4500"/>
            </a:xfrm>
            <a:custGeom>
              <a:avLst/>
              <a:gdLst/>
              <a:ahLst/>
              <a:cxnLst/>
              <a:rect l="l" t="t" r="r" b="b"/>
              <a:pathLst>
                <a:path w="315" h="134" extrusionOk="0">
                  <a:moveTo>
                    <a:pt x="242" y="109"/>
                  </a:moveTo>
                  <a:cubicBezTo>
                    <a:pt x="206" y="121"/>
                    <a:pt x="182" y="121"/>
                    <a:pt x="146" y="134"/>
                  </a:cubicBezTo>
                  <a:cubicBezTo>
                    <a:pt x="97" y="85"/>
                    <a:pt x="49" y="49"/>
                    <a:pt x="1" y="1"/>
                  </a:cubicBezTo>
                  <a:cubicBezTo>
                    <a:pt x="61" y="13"/>
                    <a:pt x="122" y="25"/>
                    <a:pt x="182" y="25"/>
                  </a:cubicBezTo>
                  <a:cubicBezTo>
                    <a:pt x="315" y="25"/>
                    <a:pt x="279" y="97"/>
                    <a:pt x="242" y="109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665;p77"/>
            <p:cNvSpPr/>
            <p:nvPr/>
          </p:nvSpPr>
          <p:spPr>
            <a:xfrm>
              <a:off x="2208356" y="4563157"/>
              <a:ext cx="166422" cy="17495"/>
            </a:xfrm>
            <a:custGeom>
              <a:avLst/>
              <a:gdLst/>
              <a:ahLst/>
              <a:cxnLst/>
              <a:rect l="l" t="t" r="r" b="b"/>
              <a:pathLst>
                <a:path w="4956" h="521" extrusionOk="0">
                  <a:moveTo>
                    <a:pt x="1318" y="1"/>
                  </a:moveTo>
                  <a:cubicBezTo>
                    <a:pt x="532" y="49"/>
                    <a:pt x="0" y="146"/>
                    <a:pt x="0" y="242"/>
                  </a:cubicBezTo>
                  <a:cubicBezTo>
                    <a:pt x="0" y="400"/>
                    <a:pt x="1112" y="520"/>
                    <a:pt x="2478" y="520"/>
                  </a:cubicBezTo>
                  <a:cubicBezTo>
                    <a:pt x="3856" y="520"/>
                    <a:pt x="4956" y="400"/>
                    <a:pt x="4956" y="242"/>
                  </a:cubicBezTo>
                  <a:cubicBezTo>
                    <a:pt x="4956" y="134"/>
                    <a:pt x="4364" y="37"/>
                    <a:pt x="3493" y="1"/>
                  </a:cubicBezTo>
                  <a:lnTo>
                    <a:pt x="3457" y="158"/>
                  </a:lnTo>
                  <a:cubicBezTo>
                    <a:pt x="3433" y="218"/>
                    <a:pt x="3385" y="255"/>
                    <a:pt x="3312" y="267"/>
                  </a:cubicBezTo>
                  <a:lnTo>
                    <a:pt x="1487" y="267"/>
                  </a:lnTo>
                  <a:cubicBezTo>
                    <a:pt x="1427" y="255"/>
                    <a:pt x="1366" y="218"/>
                    <a:pt x="1354" y="158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66;p77"/>
            <p:cNvSpPr/>
            <p:nvPr/>
          </p:nvSpPr>
          <p:spPr>
            <a:xfrm>
              <a:off x="2149489" y="4384909"/>
              <a:ext cx="125052" cy="75992"/>
            </a:xfrm>
            <a:custGeom>
              <a:avLst/>
              <a:gdLst/>
              <a:ahLst/>
              <a:cxnLst/>
              <a:rect l="l" t="t" r="r" b="b"/>
              <a:pathLst>
                <a:path w="3724" h="2263" extrusionOk="0">
                  <a:moveTo>
                    <a:pt x="979" y="1"/>
                  </a:moveTo>
                  <a:cubicBezTo>
                    <a:pt x="105" y="1"/>
                    <a:pt x="1" y="1018"/>
                    <a:pt x="1" y="1018"/>
                  </a:cubicBezTo>
                  <a:cubicBezTo>
                    <a:pt x="1" y="1018"/>
                    <a:pt x="409" y="769"/>
                    <a:pt x="1053" y="769"/>
                  </a:cubicBezTo>
                  <a:cubicBezTo>
                    <a:pt x="1328" y="769"/>
                    <a:pt x="1647" y="815"/>
                    <a:pt x="1995" y="945"/>
                  </a:cubicBezTo>
                  <a:cubicBezTo>
                    <a:pt x="3155" y="1380"/>
                    <a:pt x="3240" y="2263"/>
                    <a:pt x="3240" y="2263"/>
                  </a:cubicBezTo>
                  <a:lnTo>
                    <a:pt x="3651" y="2251"/>
                  </a:lnTo>
                  <a:cubicBezTo>
                    <a:pt x="3675" y="2178"/>
                    <a:pt x="3675" y="2118"/>
                    <a:pt x="3687" y="2057"/>
                  </a:cubicBezTo>
                  <a:cubicBezTo>
                    <a:pt x="3723" y="1513"/>
                    <a:pt x="3385" y="1465"/>
                    <a:pt x="3385" y="1465"/>
                  </a:cubicBezTo>
                  <a:cubicBezTo>
                    <a:pt x="3385" y="1465"/>
                    <a:pt x="3445" y="824"/>
                    <a:pt x="3083" y="510"/>
                  </a:cubicBezTo>
                  <a:cubicBezTo>
                    <a:pt x="2965" y="405"/>
                    <a:pt x="2841" y="367"/>
                    <a:pt x="2724" y="367"/>
                  </a:cubicBezTo>
                  <a:cubicBezTo>
                    <a:pt x="2410" y="367"/>
                    <a:pt x="2140" y="643"/>
                    <a:pt x="2140" y="643"/>
                  </a:cubicBezTo>
                  <a:cubicBezTo>
                    <a:pt x="2140" y="643"/>
                    <a:pt x="1959" y="51"/>
                    <a:pt x="1040" y="3"/>
                  </a:cubicBezTo>
                  <a:cubicBezTo>
                    <a:pt x="1019" y="1"/>
                    <a:pt x="999" y="1"/>
                    <a:pt x="979" y="1"/>
                  </a:cubicBezTo>
                  <a:close/>
                </a:path>
              </a:pathLst>
            </a:custGeom>
            <a:solidFill>
              <a:srgbClr val="61C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67;p77"/>
            <p:cNvSpPr/>
            <p:nvPr/>
          </p:nvSpPr>
          <p:spPr>
            <a:xfrm>
              <a:off x="2149489" y="4383364"/>
              <a:ext cx="125052" cy="77536"/>
            </a:xfrm>
            <a:custGeom>
              <a:avLst/>
              <a:gdLst/>
              <a:ahLst/>
              <a:cxnLst/>
              <a:rect l="l" t="t" r="r" b="b"/>
              <a:pathLst>
                <a:path w="3724" h="2309" extrusionOk="0">
                  <a:moveTo>
                    <a:pt x="3240" y="2309"/>
                  </a:moveTo>
                  <a:cubicBezTo>
                    <a:pt x="3240" y="2309"/>
                    <a:pt x="3155" y="1426"/>
                    <a:pt x="1995" y="991"/>
                  </a:cubicBezTo>
                  <a:cubicBezTo>
                    <a:pt x="835" y="556"/>
                    <a:pt x="1" y="1064"/>
                    <a:pt x="1" y="1064"/>
                  </a:cubicBezTo>
                  <a:cubicBezTo>
                    <a:pt x="1" y="1064"/>
                    <a:pt x="109" y="0"/>
                    <a:pt x="1040" y="49"/>
                  </a:cubicBezTo>
                  <a:cubicBezTo>
                    <a:pt x="1959" y="97"/>
                    <a:pt x="2140" y="689"/>
                    <a:pt x="2140" y="689"/>
                  </a:cubicBezTo>
                  <a:cubicBezTo>
                    <a:pt x="2140" y="689"/>
                    <a:pt x="2648" y="169"/>
                    <a:pt x="3083" y="556"/>
                  </a:cubicBezTo>
                  <a:cubicBezTo>
                    <a:pt x="3445" y="870"/>
                    <a:pt x="3385" y="1511"/>
                    <a:pt x="3385" y="1511"/>
                  </a:cubicBezTo>
                  <a:cubicBezTo>
                    <a:pt x="3385" y="1511"/>
                    <a:pt x="3723" y="1559"/>
                    <a:pt x="3687" y="2103"/>
                  </a:cubicBezTo>
                  <a:cubicBezTo>
                    <a:pt x="3675" y="2164"/>
                    <a:pt x="3675" y="2224"/>
                    <a:pt x="3651" y="22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68;p77"/>
            <p:cNvSpPr/>
            <p:nvPr/>
          </p:nvSpPr>
          <p:spPr>
            <a:xfrm>
              <a:off x="2232300" y="4324094"/>
              <a:ext cx="49967" cy="136402"/>
            </a:xfrm>
            <a:custGeom>
              <a:avLst/>
              <a:gdLst/>
              <a:ahLst/>
              <a:cxnLst/>
              <a:rect l="l" t="t" r="r" b="b"/>
              <a:pathLst>
                <a:path w="1488" h="4062" extrusionOk="0">
                  <a:moveTo>
                    <a:pt x="49" y="1"/>
                  </a:moveTo>
                  <a:lnTo>
                    <a:pt x="0" y="49"/>
                  </a:lnTo>
                  <a:cubicBezTo>
                    <a:pt x="25" y="61"/>
                    <a:pt x="1415" y="1294"/>
                    <a:pt x="1427" y="4062"/>
                  </a:cubicBezTo>
                  <a:lnTo>
                    <a:pt x="1487" y="4062"/>
                  </a:lnTo>
                  <a:cubicBezTo>
                    <a:pt x="1475" y="1258"/>
                    <a:pt x="61" y="13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69;p77"/>
            <p:cNvSpPr/>
            <p:nvPr/>
          </p:nvSpPr>
          <p:spPr>
            <a:xfrm>
              <a:off x="2213830" y="4310728"/>
              <a:ext cx="21323" cy="16085"/>
            </a:xfrm>
            <a:custGeom>
              <a:avLst/>
              <a:gdLst/>
              <a:ahLst/>
              <a:cxnLst/>
              <a:rect l="l" t="t" r="r" b="b"/>
              <a:pathLst>
                <a:path w="635" h="479" extrusionOk="0">
                  <a:moveTo>
                    <a:pt x="301" y="1"/>
                  </a:moveTo>
                  <a:cubicBezTo>
                    <a:pt x="131" y="1"/>
                    <a:pt x="1" y="238"/>
                    <a:pt x="176" y="374"/>
                  </a:cubicBezTo>
                  <a:cubicBezTo>
                    <a:pt x="282" y="442"/>
                    <a:pt x="410" y="478"/>
                    <a:pt x="538" y="478"/>
                  </a:cubicBezTo>
                  <a:cubicBezTo>
                    <a:pt x="570" y="478"/>
                    <a:pt x="603" y="476"/>
                    <a:pt x="635" y="471"/>
                  </a:cubicBezTo>
                  <a:cubicBezTo>
                    <a:pt x="623" y="314"/>
                    <a:pt x="538" y="157"/>
                    <a:pt x="430" y="48"/>
                  </a:cubicBezTo>
                  <a:cubicBezTo>
                    <a:pt x="387" y="15"/>
                    <a:pt x="343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70;p77"/>
            <p:cNvSpPr/>
            <p:nvPr/>
          </p:nvSpPr>
          <p:spPr>
            <a:xfrm>
              <a:off x="2218296" y="4330508"/>
              <a:ext cx="20920" cy="16387"/>
            </a:xfrm>
            <a:custGeom>
              <a:avLst/>
              <a:gdLst/>
              <a:ahLst/>
              <a:cxnLst/>
              <a:rect l="l" t="t" r="r" b="b"/>
              <a:pathLst>
                <a:path w="623" h="488" extrusionOk="0">
                  <a:moveTo>
                    <a:pt x="561" y="1"/>
                  </a:moveTo>
                  <a:cubicBezTo>
                    <a:pt x="415" y="1"/>
                    <a:pt x="280" y="39"/>
                    <a:pt x="164" y="124"/>
                  </a:cubicBezTo>
                  <a:cubicBezTo>
                    <a:pt x="0" y="268"/>
                    <a:pt x="134" y="488"/>
                    <a:pt x="299" y="488"/>
                  </a:cubicBezTo>
                  <a:cubicBezTo>
                    <a:pt x="342" y="488"/>
                    <a:pt x="387" y="473"/>
                    <a:pt x="429" y="438"/>
                  </a:cubicBezTo>
                  <a:cubicBezTo>
                    <a:pt x="538" y="317"/>
                    <a:pt x="599" y="160"/>
                    <a:pt x="623" y="3"/>
                  </a:cubicBezTo>
                  <a:cubicBezTo>
                    <a:pt x="602" y="1"/>
                    <a:pt x="581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71;p77"/>
            <p:cNvSpPr/>
            <p:nvPr/>
          </p:nvSpPr>
          <p:spPr>
            <a:xfrm>
              <a:off x="2238781" y="4314993"/>
              <a:ext cx="21424" cy="15883"/>
            </a:xfrm>
            <a:custGeom>
              <a:avLst/>
              <a:gdLst/>
              <a:ahLst/>
              <a:cxnLst/>
              <a:rect l="l" t="t" r="r" b="b"/>
              <a:pathLst>
                <a:path w="638" h="473" extrusionOk="0">
                  <a:moveTo>
                    <a:pt x="339" y="0"/>
                  </a:moveTo>
                  <a:cubicBezTo>
                    <a:pt x="300" y="0"/>
                    <a:pt x="259" y="13"/>
                    <a:pt x="218" y="42"/>
                  </a:cubicBezTo>
                  <a:cubicBezTo>
                    <a:pt x="97" y="163"/>
                    <a:pt x="25" y="308"/>
                    <a:pt x="1" y="465"/>
                  </a:cubicBezTo>
                  <a:cubicBezTo>
                    <a:pt x="34" y="470"/>
                    <a:pt x="67" y="472"/>
                    <a:pt x="100" y="472"/>
                  </a:cubicBezTo>
                  <a:cubicBezTo>
                    <a:pt x="227" y="472"/>
                    <a:pt x="355" y="438"/>
                    <a:pt x="460" y="380"/>
                  </a:cubicBezTo>
                  <a:cubicBezTo>
                    <a:pt x="637" y="242"/>
                    <a:pt x="510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72;p77"/>
            <p:cNvSpPr/>
            <p:nvPr/>
          </p:nvSpPr>
          <p:spPr>
            <a:xfrm>
              <a:off x="2231192" y="4348944"/>
              <a:ext cx="21827" cy="15514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530" y="1"/>
                  </a:moveTo>
                  <a:cubicBezTo>
                    <a:pt x="410" y="1"/>
                    <a:pt x="287" y="28"/>
                    <a:pt x="178" y="82"/>
                  </a:cubicBezTo>
                  <a:cubicBezTo>
                    <a:pt x="0" y="211"/>
                    <a:pt x="114" y="461"/>
                    <a:pt x="287" y="461"/>
                  </a:cubicBezTo>
                  <a:cubicBezTo>
                    <a:pt x="325" y="461"/>
                    <a:pt x="367" y="449"/>
                    <a:pt x="408" y="421"/>
                  </a:cubicBezTo>
                  <a:cubicBezTo>
                    <a:pt x="529" y="312"/>
                    <a:pt x="614" y="167"/>
                    <a:pt x="650" y="10"/>
                  </a:cubicBezTo>
                  <a:cubicBezTo>
                    <a:pt x="611" y="4"/>
                    <a:pt x="571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73;p77"/>
            <p:cNvSpPr/>
            <p:nvPr/>
          </p:nvSpPr>
          <p:spPr>
            <a:xfrm>
              <a:off x="2252583" y="4334873"/>
              <a:ext cx="23607" cy="15514"/>
            </a:xfrm>
            <a:custGeom>
              <a:avLst/>
              <a:gdLst/>
              <a:ahLst/>
              <a:cxnLst/>
              <a:rect l="l" t="t" r="r" b="b"/>
              <a:pathLst>
                <a:path w="703" h="462" extrusionOk="0">
                  <a:moveTo>
                    <a:pt x="399" y="1"/>
                  </a:moveTo>
                  <a:cubicBezTo>
                    <a:pt x="361" y="1"/>
                    <a:pt x="320" y="13"/>
                    <a:pt x="279" y="42"/>
                  </a:cubicBezTo>
                  <a:cubicBezTo>
                    <a:pt x="146" y="139"/>
                    <a:pt x="49" y="284"/>
                    <a:pt x="1" y="441"/>
                  </a:cubicBezTo>
                  <a:cubicBezTo>
                    <a:pt x="60" y="455"/>
                    <a:pt x="120" y="461"/>
                    <a:pt x="181" y="461"/>
                  </a:cubicBezTo>
                  <a:cubicBezTo>
                    <a:pt x="281" y="461"/>
                    <a:pt x="381" y="443"/>
                    <a:pt x="472" y="405"/>
                  </a:cubicBezTo>
                  <a:cubicBezTo>
                    <a:pt x="703" y="294"/>
                    <a:pt x="584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74;p77"/>
            <p:cNvSpPr/>
            <p:nvPr/>
          </p:nvSpPr>
          <p:spPr>
            <a:xfrm>
              <a:off x="2281395" y="4273756"/>
              <a:ext cx="60511" cy="186738"/>
            </a:xfrm>
            <a:custGeom>
              <a:avLst/>
              <a:gdLst/>
              <a:ahLst/>
              <a:cxnLst/>
              <a:rect l="l" t="t" r="r" b="b"/>
              <a:pathLst>
                <a:path w="1802" h="5561" extrusionOk="0">
                  <a:moveTo>
                    <a:pt x="1741" y="1"/>
                  </a:moveTo>
                  <a:cubicBezTo>
                    <a:pt x="1729" y="13"/>
                    <a:pt x="1" y="1850"/>
                    <a:pt x="327" y="5561"/>
                  </a:cubicBezTo>
                  <a:lnTo>
                    <a:pt x="412" y="5561"/>
                  </a:lnTo>
                  <a:cubicBezTo>
                    <a:pt x="98" y="1886"/>
                    <a:pt x="1790" y="73"/>
                    <a:pt x="1802" y="61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75;p77"/>
            <p:cNvSpPr/>
            <p:nvPr/>
          </p:nvSpPr>
          <p:spPr>
            <a:xfrm>
              <a:off x="2338651" y="4254782"/>
              <a:ext cx="27233" cy="22667"/>
            </a:xfrm>
            <a:custGeom>
              <a:avLst/>
              <a:gdLst/>
              <a:ahLst/>
              <a:cxnLst/>
              <a:rect l="l" t="t" r="r" b="b"/>
              <a:pathLst>
                <a:path w="811" h="675" extrusionOk="0">
                  <a:moveTo>
                    <a:pt x="418" y="1"/>
                  </a:moveTo>
                  <a:cubicBezTo>
                    <a:pt x="356" y="1"/>
                    <a:pt x="290" y="25"/>
                    <a:pt x="230" y="82"/>
                  </a:cubicBezTo>
                  <a:cubicBezTo>
                    <a:pt x="85" y="239"/>
                    <a:pt x="12" y="457"/>
                    <a:pt x="0" y="675"/>
                  </a:cubicBezTo>
                  <a:cubicBezTo>
                    <a:pt x="218" y="675"/>
                    <a:pt x="435" y="602"/>
                    <a:pt x="604" y="469"/>
                  </a:cubicBezTo>
                  <a:cubicBezTo>
                    <a:pt x="810" y="282"/>
                    <a:pt x="632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76;p77"/>
            <p:cNvSpPr/>
            <p:nvPr/>
          </p:nvSpPr>
          <p:spPr>
            <a:xfrm>
              <a:off x="2334185" y="4282285"/>
              <a:ext cx="29013" cy="20920"/>
            </a:xfrm>
            <a:custGeom>
              <a:avLst/>
              <a:gdLst/>
              <a:ahLst/>
              <a:cxnLst/>
              <a:rect l="l" t="t" r="r" b="b"/>
              <a:pathLst>
                <a:path w="864" h="623" extrusionOk="0">
                  <a:moveTo>
                    <a:pt x="147" y="1"/>
                  </a:moveTo>
                  <a:cubicBezTo>
                    <a:pt x="98" y="1"/>
                    <a:pt x="49" y="5"/>
                    <a:pt x="0" y="13"/>
                  </a:cubicBezTo>
                  <a:cubicBezTo>
                    <a:pt x="36" y="230"/>
                    <a:pt x="145" y="424"/>
                    <a:pt x="302" y="569"/>
                  </a:cubicBezTo>
                  <a:cubicBezTo>
                    <a:pt x="355" y="606"/>
                    <a:pt x="410" y="622"/>
                    <a:pt x="461" y="622"/>
                  </a:cubicBezTo>
                  <a:cubicBezTo>
                    <a:pt x="691" y="622"/>
                    <a:pt x="864" y="299"/>
                    <a:pt x="617" y="121"/>
                  </a:cubicBezTo>
                  <a:cubicBezTo>
                    <a:pt x="476" y="47"/>
                    <a:pt x="31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77;p77"/>
            <p:cNvSpPr/>
            <p:nvPr/>
          </p:nvSpPr>
          <p:spPr>
            <a:xfrm>
              <a:off x="2304667" y="4263715"/>
              <a:ext cx="29953" cy="20215"/>
            </a:xfrm>
            <a:custGeom>
              <a:avLst/>
              <a:gdLst/>
              <a:ahLst/>
              <a:cxnLst/>
              <a:rect l="l" t="t" r="r" b="b"/>
              <a:pathLst>
                <a:path w="892" h="602" extrusionOk="0">
                  <a:moveTo>
                    <a:pt x="395" y="0"/>
                  </a:moveTo>
                  <a:cubicBezTo>
                    <a:pt x="159" y="0"/>
                    <a:pt x="0" y="354"/>
                    <a:pt x="263" y="505"/>
                  </a:cubicBezTo>
                  <a:cubicBezTo>
                    <a:pt x="392" y="570"/>
                    <a:pt x="537" y="602"/>
                    <a:pt x="680" y="602"/>
                  </a:cubicBezTo>
                  <a:cubicBezTo>
                    <a:pt x="752" y="602"/>
                    <a:pt x="823" y="594"/>
                    <a:pt x="891" y="578"/>
                  </a:cubicBezTo>
                  <a:cubicBezTo>
                    <a:pt x="891" y="578"/>
                    <a:pt x="795" y="191"/>
                    <a:pt x="541" y="46"/>
                  </a:cubicBezTo>
                  <a:cubicBezTo>
                    <a:pt x="491" y="14"/>
                    <a:pt x="441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78;p77"/>
            <p:cNvSpPr/>
            <p:nvPr/>
          </p:nvSpPr>
          <p:spPr>
            <a:xfrm>
              <a:off x="2317931" y="4308210"/>
              <a:ext cx="30121" cy="19980"/>
            </a:xfrm>
            <a:custGeom>
              <a:avLst/>
              <a:gdLst/>
              <a:ahLst/>
              <a:cxnLst/>
              <a:rect l="l" t="t" r="r" b="b"/>
              <a:pathLst>
                <a:path w="897" h="595" extrusionOk="0">
                  <a:moveTo>
                    <a:pt x="262" y="1"/>
                  </a:moveTo>
                  <a:cubicBezTo>
                    <a:pt x="174" y="1"/>
                    <a:pt x="86" y="13"/>
                    <a:pt x="1" y="38"/>
                  </a:cubicBezTo>
                  <a:cubicBezTo>
                    <a:pt x="61" y="244"/>
                    <a:pt x="194" y="425"/>
                    <a:pt x="363" y="558"/>
                  </a:cubicBezTo>
                  <a:cubicBezTo>
                    <a:pt x="412" y="583"/>
                    <a:pt x="458" y="594"/>
                    <a:pt x="502" y="594"/>
                  </a:cubicBezTo>
                  <a:cubicBezTo>
                    <a:pt x="752" y="594"/>
                    <a:pt x="897" y="229"/>
                    <a:pt x="629" y="75"/>
                  </a:cubicBezTo>
                  <a:cubicBezTo>
                    <a:pt x="509" y="25"/>
                    <a:pt x="38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79;p77"/>
            <p:cNvSpPr/>
            <p:nvPr/>
          </p:nvSpPr>
          <p:spPr>
            <a:xfrm>
              <a:off x="2288212" y="4292561"/>
              <a:ext cx="30155" cy="19174"/>
            </a:xfrm>
            <a:custGeom>
              <a:avLst/>
              <a:gdLst/>
              <a:ahLst/>
              <a:cxnLst/>
              <a:rect l="l" t="t" r="r" b="b"/>
              <a:pathLst>
                <a:path w="898" h="571" extrusionOk="0">
                  <a:moveTo>
                    <a:pt x="384" y="1"/>
                  </a:moveTo>
                  <a:cubicBezTo>
                    <a:pt x="132" y="1"/>
                    <a:pt x="0" y="377"/>
                    <a:pt x="257" y="516"/>
                  </a:cubicBezTo>
                  <a:cubicBezTo>
                    <a:pt x="360" y="553"/>
                    <a:pt x="469" y="571"/>
                    <a:pt x="578" y="571"/>
                  </a:cubicBezTo>
                  <a:cubicBezTo>
                    <a:pt x="686" y="571"/>
                    <a:pt x="795" y="553"/>
                    <a:pt x="898" y="516"/>
                  </a:cubicBezTo>
                  <a:cubicBezTo>
                    <a:pt x="813" y="311"/>
                    <a:pt x="680" y="142"/>
                    <a:pt x="487" y="21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80;p77"/>
            <p:cNvSpPr/>
            <p:nvPr/>
          </p:nvSpPr>
          <p:spPr>
            <a:xfrm>
              <a:off x="2305775" y="4337392"/>
              <a:ext cx="31129" cy="19275"/>
            </a:xfrm>
            <a:custGeom>
              <a:avLst/>
              <a:gdLst/>
              <a:ahLst/>
              <a:cxnLst/>
              <a:rect l="l" t="t" r="r" b="b"/>
              <a:pathLst>
                <a:path w="927" h="574" extrusionOk="0">
                  <a:moveTo>
                    <a:pt x="365" y="1"/>
                  </a:moveTo>
                  <a:cubicBezTo>
                    <a:pt x="241" y="1"/>
                    <a:pt x="117" y="23"/>
                    <a:pt x="0" y="64"/>
                  </a:cubicBezTo>
                  <a:cubicBezTo>
                    <a:pt x="85" y="269"/>
                    <a:pt x="230" y="439"/>
                    <a:pt x="423" y="547"/>
                  </a:cubicBezTo>
                  <a:cubicBezTo>
                    <a:pt x="463" y="565"/>
                    <a:pt x="502" y="573"/>
                    <a:pt x="538" y="573"/>
                  </a:cubicBezTo>
                  <a:cubicBezTo>
                    <a:pt x="795" y="573"/>
                    <a:pt x="927" y="167"/>
                    <a:pt x="641" y="40"/>
                  </a:cubicBezTo>
                  <a:cubicBezTo>
                    <a:pt x="552" y="14"/>
                    <a:pt x="45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81;p77"/>
            <p:cNvSpPr/>
            <p:nvPr/>
          </p:nvSpPr>
          <p:spPr>
            <a:xfrm>
              <a:off x="2274881" y="4323892"/>
              <a:ext cx="31733" cy="18805"/>
            </a:xfrm>
            <a:custGeom>
              <a:avLst/>
              <a:gdLst/>
              <a:ahLst/>
              <a:cxnLst/>
              <a:rect l="l" t="t" r="r" b="b"/>
              <a:pathLst>
                <a:path w="945" h="560" extrusionOk="0">
                  <a:moveTo>
                    <a:pt x="384" y="0"/>
                  </a:moveTo>
                  <a:cubicBezTo>
                    <a:pt x="114" y="0"/>
                    <a:pt x="1" y="418"/>
                    <a:pt x="304" y="526"/>
                  </a:cubicBezTo>
                  <a:cubicBezTo>
                    <a:pt x="383" y="548"/>
                    <a:pt x="463" y="559"/>
                    <a:pt x="542" y="559"/>
                  </a:cubicBezTo>
                  <a:cubicBezTo>
                    <a:pt x="679" y="559"/>
                    <a:pt x="814" y="527"/>
                    <a:pt x="944" y="466"/>
                  </a:cubicBezTo>
                  <a:cubicBezTo>
                    <a:pt x="848" y="272"/>
                    <a:pt x="690" y="115"/>
                    <a:pt x="485" y="19"/>
                  </a:cubicBezTo>
                  <a:cubicBezTo>
                    <a:pt x="449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82;p77"/>
            <p:cNvSpPr/>
            <p:nvPr/>
          </p:nvSpPr>
          <p:spPr>
            <a:xfrm>
              <a:off x="2297649" y="4364290"/>
              <a:ext cx="31935" cy="18268"/>
            </a:xfrm>
            <a:custGeom>
              <a:avLst/>
              <a:gdLst/>
              <a:ahLst/>
              <a:cxnLst/>
              <a:rect l="l" t="t" r="r" b="b"/>
              <a:pathLst>
                <a:path w="951" h="544" extrusionOk="0">
                  <a:moveTo>
                    <a:pt x="485" y="0"/>
                  </a:moveTo>
                  <a:cubicBezTo>
                    <a:pt x="316" y="0"/>
                    <a:pt x="151" y="48"/>
                    <a:pt x="0" y="133"/>
                  </a:cubicBezTo>
                  <a:cubicBezTo>
                    <a:pt x="121" y="314"/>
                    <a:pt x="290" y="459"/>
                    <a:pt x="496" y="532"/>
                  </a:cubicBezTo>
                  <a:cubicBezTo>
                    <a:pt x="525" y="540"/>
                    <a:pt x="552" y="544"/>
                    <a:pt x="578" y="544"/>
                  </a:cubicBezTo>
                  <a:cubicBezTo>
                    <a:pt x="865" y="544"/>
                    <a:pt x="950" y="90"/>
                    <a:pt x="629" y="12"/>
                  </a:cubicBezTo>
                  <a:cubicBezTo>
                    <a:pt x="581" y="4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83;p77"/>
            <p:cNvSpPr/>
            <p:nvPr/>
          </p:nvSpPr>
          <p:spPr>
            <a:xfrm>
              <a:off x="2266351" y="4356331"/>
              <a:ext cx="32136" cy="18167"/>
            </a:xfrm>
            <a:custGeom>
              <a:avLst/>
              <a:gdLst/>
              <a:ahLst/>
              <a:cxnLst/>
              <a:rect l="l" t="t" r="r" b="b"/>
              <a:pathLst>
                <a:path w="957" h="541" extrusionOk="0">
                  <a:moveTo>
                    <a:pt x="372" y="1"/>
                  </a:moveTo>
                  <a:cubicBezTo>
                    <a:pt x="64" y="1"/>
                    <a:pt x="0" y="483"/>
                    <a:pt x="340" y="539"/>
                  </a:cubicBezTo>
                  <a:cubicBezTo>
                    <a:pt x="358" y="540"/>
                    <a:pt x="377" y="541"/>
                    <a:pt x="395" y="541"/>
                  </a:cubicBezTo>
                  <a:cubicBezTo>
                    <a:pt x="594" y="541"/>
                    <a:pt x="790" y="481"/>
                    <a:pt x="957" y="370"/>
                  </a:cubicBezTo>
                  <a:cubicBezTo>
                    <a:pt x="824" y="189"/>
                    <a:pt x="642" y="68"/>
                    <a:pt x="437" y="7"/>
                  </a:cubicBezTo>
                  <a:cubicBezTo>
                    <a:pt x="414" y="3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84;p77"/>
            <p:cNvSpPr/>
            <p:nvPr/>
          </p:nvSpPr>
          <p:spPr>
            <a:xfrm>
              <a:off x="2293585" y="4392633"/>
              <a:ext cx="32875" cy="18637"/>
            </a:xfrm>
            <a:custGeom>
              <a:avLst/>
              <a:gdLst/>
              <a:ahLst/>
              <a:cxnLst/>
              <a:rect l="l" t="t" r="r" b="b"/>
              <a:pathLst>
                <a:path w="979" h="555" extrusionOk="0">
                  <a:moveTo>
                    <a:pt x="560" y="1"/>
                  </a:moveTo>
                  <a:cubicBezTo>
                    <a:pt x="353" y="1"/>
                    <a:pt x="167" y="62"/>
                    <a:pt x="1" y="184"/>
                  </a:cubicBezTo>
                  <a:cubicBezTo>
                    <a:pt x="133" y="353"/>
                    <a:pt x="315" y="486"/>
                    <a:pt x="532" y="546"/>
                  </a:cubicBezTo>
                  <a:cubicBezTo>
                    <a:pt x="557" y="552"/>
                    <a:pt x="580" y="554"/>
                    <a:pt x="602" y="554"/>
                  </a:cubicBezTo>
                  <a:cubicBezTo>
                    <a:pt x="918" y="554"/>
                    <a:pt x="978" y="25"/>
                    <a:pt x="617" y="2"/>
                  </a:cubicBezTo>
                  <a:cubicBezTo>
                    <a:pt x="598" y="1"/>
                    <a:pt x="579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85;p77"/>
            <p:cNvSpPr/>
            <p:nvPr/>
          </p:nvSpPr>
          <p:spPr>
            <a:xfrm>
              <a:off x="2262590" y="4388200"/>
              <a:ext cx="31834" cy="18335"/>
            </a:xfrm>
            <a:custGeom>
              <a:avLst/>
              <a:gdLst/>
              <a:ahLst/>
              <a:cxnLst/>
              <a:rect l="l" t="t" r="r" b="b"/>
              <a:pathLst>
                <a:path w="948" h="546" extrusionOk="0">
                  <a:moveTo>
                    <a:pt x="368" y="0"/>
                  </a:moveTo>
                  <a:cubicBezTo>
                    <a:pt x="28" y="0"/>
                    <a:pt x="1" y="510"/>
                    <a:pt x="355" y="545"/>
                  </a:cubicBezTo>
                  <a:cubicBezTo>
                    <a:pt x="573" y="533"/>
                    <a:pt x="778" y="461"/>
                    <a:pt x="948" y="316"/>
                  </a:cubicBezTo>
                  <a:cubicBezTo>
                    <a:pt x="948" y="316"/>
                    <a:pt x="682" y="13"/>
                    <a:pt x="392" y="1"/>
                  </a:cubicBezTo>
                  <a:cubicBezTo>
                    <a:pt x="384" y="1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86;p77"/>
            <p:cNvSpPr/>
            <p:nvPr/>
          </p:nvSpPr>
          <p:spPr>
            <a:xfrm>
              <a:off x="2292376" y="4429169"/>
              <a:ext cx="31397" cy="17965"/>
            </a:xfrm>
            <a:custGeom>
              <a:avLst/>
              <a:gdLst/>
              <a:ahLst/>
              <a:cxnLst/>
              <a:rect l="l" t="t" r="r" b="b"/>
              <a:pathLst>
                <a:path w="935" h="535" extrusionOk="0">
                  <a:moveTo>
                    <a:pt x="550" y="1"/>
                  </a:moveTo>
                  <a:cubicBezTo>
                    <a:pt x="353" y="1"/>
                    <a:pt x="166" y="61"/>
                    <a:pt x="0" y="183"/>
                  </a:cubicBezTo>
                  <a:cubicBezTo>
                    <a:pt x="133" y="353"/>
                    <a:pt x="315" y="473"/>
                    <a:pt x="532" y="534"/>
                  </a:cubicBezTo>
                  <a:cubicBezTo>
                    <a:pt x="540" y="534"/>
                    <a:pt x="548" y="535"/>
                    <a:pt x="556" y="535"/>
                  </a:cubicBezTo>
                  <a:cubicBezTo>
                    <a:pt x="874" y="535"/>
                    <a:pt x="935" y="73"/>
                    <a:pt x="605" y="2"/>
                  </a:cubicBezTo>
                  <a:cubicBezTo>
                    <a:pt x="586" y="1"/>
                    <a:pt x="568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87;p77"/>
            <p:cNvSpPr/>
            <p:nvPr/>
          </p:nvSpPr>
          <p:spPr>
            <a:xfrm>
              <a:off x="2261112" y="4424702"/>
              <a:ext cx="31700" cy="17932"/>
            </a:xfrm>
            <a:custGeom>
              <a:avLst/>
              <a:gdLst/>
              <a:ahLst/>
              <a:cxnLst/>
              <a:rect l="l" t="t" r="r" b="b"/>
              <a:pathLst>
                <a:path w="944" h="534" extrusionOk="0">
                  <a:moveTo>
                    <a:pt x="365" y="0"/>
                  </a:moveTo>
                  <a:cubicBezTo>
                    <a:pt x="34" y="0"/>
                    <a:pt x="0" y="511"/>
                    <a:pt x="351" y="534"/>
                  </a:cubicBezTo>
                  <a:cubicBezTo>
                    <a:pt x="569" y="534"/>
                    <a:pt x="786" y="449"/>
                    <a:pt x="943" y="316"/>
                  </a:cubicBezTo>
                  <a:cubicBezTo>
                    <a:pt x="943" y="316"/>
                    <a:pt x="690" y="14"/>
                    <a:pt x="399" y="2"/>
                  </a:cubicBezTo>
                  <a:cubicBezTo>
                    <a:pt x="388" y="1"/>
                    <a:pt x="37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88;p77"/>
            <p:cNvSpPr/>
            <p:nvPr/>
          </p:nvSpPr>
          <p:spPr>
            <a:xfrm>
              <a:off x="2292667" y="4314062"/>
              <a:ext cx="184690" cy="147349"/>
            </a:xfrm>
            <a:custGeom>
              <a:avLst/>
              <a:gdLst/>
              <a:ahLst/>
              <a:cxnLst/>
              <a:rect l="l" t="t" r="r" b="b"/>
              <a:pathLst>
                <a:path w="5500" h="4388" extrusionOk="0">
                  <a:moveTo>
                    <a:pt x="508" y="4388"/>
                  </a:moveTo>
                  <a:cubicBezTo>
                    <a:pt x="508" y="4388"/>
                    <a:pt x="0" y="2744"/>
                    <a:pt x="1052" y="2490"/>
                  </a:cubicBezTo>
                  <a:cubicBezTo>
                    <a:pt x="1052" y="2490"/>
                    <a:pt x="1112" y="302"/>
                    <a:pt x="2671" y="858"/>
                  </a:cubicBezTo>
                  <a:cubicBezTo>
                    <a:pt x="2671" y="858"/>
                    <a:pt x="2901" y="0"/>
                    <a:pt x="3807" y="37"/>
                  </a:cubicBezTo>
                  <a:cubicBezTo>
                    <a:pt x="4714" y="73"/>
                    <a:pt x="4678" y="943"/>
                    <a:pt x="4678" y="943"/>
                  </a:cubicBezTo>
                  <a:cubicBezTo>
                    <a:pt x="4678" y="943"/>
                    <a:pt x="5500" y="1076"/>
                    <a:pt x="5500" y="1765"/>
                  </a:cubicBezTo>
                  <a:cubicBezTo>
                    <a:pt x="5500" y="1765"/>
                    <a:pt x="1438" y="617"/>
                    <a:pt x="1088" y="43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89;p77"/>
            <p:cNvSpPr/>
            <p:nvPr/>
          </p:nvSpPr>
          <p:spPr>
            <a:xfrm>
              <a:off x="2226625" y="4460466"/>
              <a:ext cx="124615" cy="111654"/>
            </a:xfrm>
            <a:custGeom>
              <a:avLst/>
              <a:gdLst/>
              <a:ahLst/>
              <a:cxnLst/>
              <a:rect l="l" t="t" r="r" b="b"/>
              <a:pathLst>
                <a:path w="3711" h="3325" fill="none" extrusionOk="0">
                  <a:moveTo>
                    <a:pt x="49" y="363"/>
                  </a:moveTo>
                  <a:lnTo>
                    <a:pt x="810" y="3216"/>
                  </a:lnTo>
                  <a:cubicBezTo>
                    <a:pt x="822" y="3276"/>
                    <a:pt x="883" y="3313"/>
                    <a:pt x="955" y="3325"/>
                  </a:cubicBezTo>
                  <a:lnTo>
                    <a:pt x="2768" y="3325"/>
                  </a:lnTo>
                  <a:cubicBezTo>
                    <a:pt x="2841" y="3313"/>
                    <a:pt x="2889" y="3276"/>
                    <a:pt x="2913" y="3216"/>
                  </a:cubicBezTo>
                  <a:lnTo>
                    <a:pt x="3662" y="363"/>
                  </a:lnTo>
                  <a:cubicBezTo>
                    <a:pt x="3711" y="182"/>
                    <a:pt x="3578" y="1"/>
                    <a:pt x="3397" y="1"/>
                  </a:cubicBezTo>
                  <a:lnTo>
                    <a:pt x="327" y="1"/>
                  </a:lnTo>
                  <a:cubicBezTo>
                    <a:pt x="145" y="1"/>
                    <a:pt x="0" y="182"/>
                    <a:pt x="49" y="363"/>
                  </a:cubicBezTo>
                  <a:close/>
                </a:path>
              </a:pathLst>
            </a:custGeom>
            <a:solidFill>
              <a:schemeClr val="accent2"/>
            </a:solidFill>
            <a:ln w="2125" cap="flat" cmpd="sng">
              <a:solidFill>
                <a:schemeClr val="accent2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90;p77"/>
            <p:cNvSpPr/>
            <p:nvPr/>
          </p:nvSpPr>
          <p:spPr>
            <a:xfrm>
              <a:off x="2307790" y="4472253"/>
              <a:ext cx="17092" cy="90129"/>
            </a:xfrm>
            <a:custGeom>
              <a:avLst/>
              <a:gdLst/>
              <a:ahLst/>
              <a:cxnLst/>
              <a:rect l="l" t="t" r="r" b="b"/>
              <a:pathLst>
                <a:path w="509" h="2684" fill="none" extrusionOk="0">
                  <a:moveTo>
                    <a:pt x="508" y="0"/>
                  </a:moveTo>
                  <a:lnTo>
                    <a:pt x="1" y="2684"/>
                  </a:lnTo>
                </a:path>
              </a:pathLst>
            </a:custGeom>
            <a:noFill/>
            <a:ln w="2125" cap="rnd" cmpd="sng">
              <a:solidFill>
                <a:schemeClr val="accent4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95486"/>
            <a:ext cx="8520600" cy="572700"/>
          </a:xfrm>
        </p:spPr>
        <p:txBody>
          <a:bodyPr/>
          <a:lstStyle/>
          <a:p>
            <a:pPr algn="ctr"/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Visualisasi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755576" y="1491630"/>
            <a:ext cx="7848872" cy="3384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2439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prediksi</a:t>
            </a:r>
            <a:r>
              <a:rPr lang="en-ID" dirty="0" smtClean="0"/>
              <a:t> bank marketing analysis </a:t>
            </a:r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klien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berlanganan</a:t>
            </a:r>
            <a:r>
              <a:rPr lang="en-ID" dirty="0" smtClean="0"/>
              <a:t> </a:t>
            </a:r>
            <a:r>
              <a:rPr lang="en-ID" dirty="0" err="1" smtClean="0"/>
              <a:t>deposito</a:t>
            </a:r>
            <a:r>
              <a:rPr lang="en-ID" dirty="0" smtClean="0"/>
              <a:t> </a:t>
            </a:r>
            <a:r>
              <a:rPr lang="en-ID" dirty="0" err="1" smtClean="0"/>
              <a:t>atau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divisualisasikan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sebuah</a:t>
            </a:r>
            <a:r>
              <a:rPr lang="en-ID" dirty="0" smtClean="0"/>
              <a:t> </a:t>
            </a:r>
            <a:r>
              <a:rPr lang="en-ID" i="1" dirty="0" smtClean="0"/>
              <a:t>dashboard</a:t>
            </a:r>
            <a:r>
              <a:rPr lang="en-ID" dirty="0" smtClean="0"/>
              <a:t> </a:t>
            </a:r>
            <a:r>
              <a:rPr lang="en-ID" dirty="0" err="1" smtClean="0"/>
              <a:t>menggunakan</a:t>
            </a:r>
            <a:r>
              <a:rPr lang="en-ID" dirty="0" smtClean="0"/>
              <a:t> </a:t>
            </a:r>
            <a:r>
              <a:rPr lang="en-ID" i="1" dirty="0" smtClean="0"/>
              <a:t>tool </a:t>
            </a:r>
            <a:r>
              <a:rPr lang="en-ID" dirty="0" smtClean="0"/>
              <a:t>Tableau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58"/>
          <p:cNvSpPr txBox="1">
            <a:spLocks noGrp="1"/>
          </p:cNvSpPr>
          <p:nvPr>
            <p:ph type="title"/>
          </p:nvPr>
        </p:nvSpPr>
        <p:spPr>
          <a:xfrm>
            <a:off x="-1908720" y="123478"/>
            <a:ext cx="6696744" cy="654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Kesimpulan</a:t>
            </a:r>
            <a:endParaRPr sz="3600" dirty="0"/>
          </a:p>
        </p:txBody>
      </p:sp>
      <p:grpSp>
        <p:nvGrpSpPr>
          <p:cNvPr id="1825" name="Google Shape;1825;p58"/>
          <p:cNvGrpSpPr/>
          <p:nvPr/>
        </p:nvGrpSpPr>
        <p:grpSpPr>
          <a:xfrm>
            <a:off x="5019426" y="1149275"/>
            <a:ext cx="4572903" cy="3204724"/>
            <a:chOff x="4638426" y="1149275"/>
            <a:chExt cx="4572903" cy="3204724"/>
          </a:xfrm>
        </p:grpSpPr>
        <p:sp>
          <p:nvSpPr>
            <p:cNvPr id="1826" name="Google Shape;1826;p58"/>
            <p:cNvSpPr/>
            <p:nvPr/>
          </p:nvSpPr>
          <p:spPr>
            <a:xfrm>
              <a:off x="5822521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670026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518882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5980499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5822521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670026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518882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5980499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5878798" y="3956978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724963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575159" y="3956978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036776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5878798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724963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575159" y="3956978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036776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5795053" y="3759203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641083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91413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5952896" y="3759203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5795053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641083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91413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52896" y="3759203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5822521" y="3559955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670026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518882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5980499" y="3559955"/>
              <a:ext cx="74232" cy="199381"/>
            </a:xfrm>
            <a:custGeom>
              <a:avLst/>
              <a:gdLst/>
              <a:ahLst/>
              <a:cxnLst/>
              <a:rect l="l" t="t" r="r" b="b"/>
              <a:pathLst>
                <a:path w="55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5822521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670026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518882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5980499" y="3559955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715327" y="3362180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562832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411688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5873304" y="336218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5715327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562832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411688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5873304" y="336218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5822521" y="3164405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670026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518882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5980499" y="3164405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5822521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670026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518882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5980499" y="3164405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5822521" y="2966497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6670026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6518882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80499" y="2966497"/>
              <a:ext cx="74232" cy="198041"/>
            </a:xfrm>
            <a:custGeom>
              <a:avLst/>
              <a:gdLst/>
              <a:ahLst/>
              <a:cxnLst/>
              <a:rect l="l" t="t" r="r" b="b"/>
              <a:pathLst>
                <a:path w="55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822521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6670026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6518882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980499" y="2966497"/>
              <a:ext cx="74232" cy="165079"/>
            </a:xfrm>
            <a:custGeom>
              <a:avLst/>
              <a:gdLst/>
              <a:ahLst/>
              <a:cxnLst/>
              <a:rect l="l" t="t" r="r" b="b"/>
              <a:pathLst>
                <a:path w="55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943383" y="276738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6790887" y="2767382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6639744" y="2767382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6101360" y="2767382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943383" y="2767382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6790887" y="2767382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6639744" y="2767382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6101360" y="2767382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822521" y="2569608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6670026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6518882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980499" y="256960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822521" y="256960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6670026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6518882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980499" y="256960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822521" y="2371699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6670026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6518882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980499" y="237183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822521" y="2371833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6670026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6518882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980499" y="237183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752443" y="2172584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6599948" y="2172584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6448804" y="2172584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910420" y="2172584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752443" y="2172584"/>
              <a:ext cx="1038576" cy="166419"/>
            </a:xfrm>
            <a:custGeom>
              <a:avLst/>
              <a:gdLst/>
              <a:ahLst/>
              <a:cxnLst/>
              <a:rect l="l" t="t" r="r" b="b"/>
              <a:pathLst>
                <a:path w="7751" h="124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6599948" y="2172584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6448804" y="2172584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910420" y="2172584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822521" y="197481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6670026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6518882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980499" y="197481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822521" y="197481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6670026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6518882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980499" y="197481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7005142" y="4154752"/>
              <a:ext cx="1074352" cy="199247"/>
            </a:xfrm>
            <a:custGeom>
              <a:avLst/>
              <a:gdLst/>
              <a:ahLst/>
              <a:cxnLst/>
              <a:rect l="l" t="t" r="r" b="b"/>
              <a:pathLst>
                <a:path w="8018" h="148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7851307" y="4154752"/>
              <a:ext cx="74366" cy="199247"/>
            </a:xfrm>
            <a:custGeom>
              <a:avLst/>
              <a:gdLst/>
              <a:ahLst/>
              <a:cxnLst/>
              <a:rect l="l" t="t" r="r" b="b"/>
              <a:pathLst>
                <a:path w="55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7701637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7163120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7005142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7851307" y="4154752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7701637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7163120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7060079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7907584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7756574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7218057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7060079" y="3956978"/>
              <a:ext cx="1040050" cy="164945"/>
            </a:xfrm>
            <a:custGeom>
              <a:avLst/>
              <a:gdLst/>
              <a:ahLst/>
              <a:cxnLst/>
              <a:rect l="l" t="t" r="r" b="b"/>
              <a:pathLst>
                <a:path w="7762" h="1231" extrusionOk="0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7907584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7756574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7218057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6977674" y="3759203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7823838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7672694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7134311" y="375920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6976334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7823838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7672694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7134311" y="375920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7005142" y="3559955"/>
              <a:ext cx="1074352" cy="199381"/>
            </a:xfrm>
            <a:custGeom>
              <a:avLst/>
              <a:gdLst/>
              <a:ahLst/>
              <a:cxnLst/>
              <a:rect l="l" t="t" r="r" b="b"/>
              <a:pathLst>
                <a:path w="8018" h="1488" extrusionOk="0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7851307" y="3559955"/>
              <a:ext cx="74366" cy="199381"/>
            </a:xfrm>
            <a:custGeom>
              <a:avLst/>
              <a:gdLst/>
              <a:ahLst/>
              <a:cxnLst/>
              <a:rect l="l" t="t" r="r" b="b"/>
              <a:pathLst>
                <a:path w="555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7701637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7163120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7005142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7851307" y="3559955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7701637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7163120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6898082" y="336218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7744113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94443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055925" y="3362180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6898082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7744113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7594443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055925" y="3362180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7003802" y="3164405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7851307" y="3164405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7701637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7163120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005142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7851307" y="3164405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7701637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163120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005142" y="2966497"/>
              <a:ext cx="1074352" cy="198041"/>
            </a:xfrm>
            <a:custGeom>
              <a:avLst/>
              <a:gdLst/>
              <a:ahLst/>
              <a:cxnLst/>
              <a:rect l="l" t="t" r="r" b="b"/>
              <a:pathLst>
                <a:path w="8018" h="1478" extrusionOk="0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851307" y="2966497"/>
              <a:ext cx="74366" cy="198041"/>
            </a:xfrm>
            <a:custGeom>
              <a:avLst/>
              <a:gdLst/>
              <a:ahLst/>
              <a:cxnLst/>
              <a:rect l="l" t="t" r="r" b="b"/>
              <a:pathLst>
                <a:path w="555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701637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163120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005142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851307" y="2966497"/>
              <a:ext cx="74366" cy="165079"/>
            </a:xfrm>
            <a:custGeom>
              <a:avLst/>
              <a:gdLst/>
              <a:ahLst/>
              <a:cxnLst/>
              <a:rect l="l" t="t" r="r" b="b"/>
              <a:pathLst>
                <a:path w="555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01637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163120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751092" y="1156109"/>
              <a:ext cx="1122321" cy="1103160"/>
            </a:xfrm>
            <a:custGeom>
              <a:avLst/>
              <a:gdLst/>
              <a:ahLst/>
              <a:cxnLst/>
              <a:rect l="l" t="t" r="r" b="b"/>
              <a:pathLst>
                <a:path w="8376" h="8233" extrusionOk="0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259843" y="4035230"/>
              <a:ext cx="288620" cy="267985"/>
            </a:xfrm>
            <a:custGeom>
              <a:avLst/>
              <a:gdLst/>
              <a:ahLst/>
              <a:cxnLst/>
              <a:rect l="l" t="t" r="r" b="b"/>
              <a:pathLst>
                <a:path w="2154" h="2000" extrusionOk="0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253009" y="4202856"/>
              <a:ext cx="442443" cy="151144"/>
            </a:xfrm>
            <a:custGeom>
              <a:avLst/>
              <a:gdLst/>
              <a:ahLst/>
              <a:cxnLst/>
              <a:rect l="l" t="t" r="r" b="b"/>
              <a:pathLst>
                <a:path w="3302" h="1128" extrusionOk="0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7071067" y="1737105"/>
              <a:ext cx="994626" cy="861438"/>
            </a:xfrm>
            <a:custGeom>
              <a:avLst/>
              <a:gdLst/>
              <a:ahLst/>
              <a:cxnLst/>
              <a:rect l="l" t="t" r="r" b="b"/>
              <a:pathLst>
                <a:path w="7423" h="6429" extrusionOk="0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7020283" y="2533831"/>
              <a:ext cx="1392986" cy="1647170"/>
            </a:xfrm>
            <a:custGeom>
              <a:avLst/>
              <a:gdLst/>
              <a:ahLst/>
              <a:cxnLst/>
              <a:rect l="l" t="t" r="r" b="b"/>
              <a:pathLst>
                <a:path w="10396" h="12293" extrusionOk="0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7305956" y="3195894"/>
              <a:ext cx="360038" cy="311935"/>
            </a:xfrm>
            <a:custGeom>
              <a:avLst/>
              <a:gdLst/>
              <a:ahLst/>
              <a:cxnLst/>
              <a:rect l="l" t="t" r="r" b="b"/>
              <a:pathLst>
                <a:path w="2687" h="2328" extrusionOk="0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7393855" y="2522844"/>
              <a:ext cx="1817474" cy="850450"/>
            </a:xfrm>
            <a:custGeom>
              <a:avLst/>
              <a:gdLst/>
              <a:ahLst/>
              <a:cxnLst/>
              <a:rect l="l" t="t" r="r" b="b"/>
              <a:pathLst>
                <a:path w="13564" h="6347" extrusionOk="0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7098535" y="1682168"/>
              <a:ext cx="697967" cy="1160911"/>
            </a:xfrm>
            <a:custGeom>
              <a:avLst/>
              <a:gdLst/>
              <a:ahLst/>
              <a:cxnLst/>
              <a:rect l="l" t="t" r="r" b="b"/>
              <a:pathLst>
                <a:path w="5209" h="8664" extrusionOk="0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443310" y="1697309"/>
              <a:ext cx="1055057" cy="1052377"/>
            </a:xfrm>
            <a:custGeom>
              <a:avLst/>
              <a:gdLst/>
              <a:ahLst/>
              <a:cxnLst/>
              <a:rect l="l" t="t" r="r" b="b"/>
              <a:pathLst>
                <a:path w="7874" h="7854" extrusionOk="0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209883" y="3186380"/>
              <a:ext cx="250030" cy="453431"/>
            </a:xfrm>
            <a:custGeom>
              <a:avLst/>
              <a:gdLst/>
              <a:ahLst/>
              <a:cxnLst/>
              <a:rect l="l" t="t" r="r" b="b"/>
              <a:pathLst>
                <a:path w="1866" h="3384" extrusionOk="0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7293629" y="2532491"/>
              <a:ext cx="954831" cy="412161"/>
            </a:xfrm>
            <a:custGeom>
              <a:avLst/>
              <a:gdLst/>
              <a:ahLst/>
              <a:cxnLst/>
              <a:rect l="l" t="t" r="r" b="b"/>
              <a:pathLst>
                <a:path w="7126" h="3076" extrusionOk="0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7384342" y="2533831"/>
              <a:ext cx="868137" cy="372365"/>
            </a:xfrm>
            <a:custGeom>
              <a:avLst/>
              <a:gdLst/>
              <a:ahLst/>
              <a:cxnLst/>
              <a:rect l="l" t="t" r="r" b="b"/>
              <a:pathLst>
                <a:path w="6479" h="2779" extrusionOk="0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7231858" y="2569608"/>
              <a:ext cx="355884" cy="237703"/>
            </a:xfrm>
            <a:custGeom>
              <a:avLst/>
              <a:gdLst/>
              <a:ahLst/>
              <a:cxnLst/>
              <a:rect l="l" t="t" r="r" b="b"/>
              <a:pathLst>
                <a:path w="2656" h="1774" extrusionOk="0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7332085" y="1579127"/>
              <a:ext cx="185580" cy="339537"/>
            </a:xfrm>
            <a:custGeom>
              <a:avLst/>
              <a:gdLst/>
              <a:ahLst/>
              <a:cxnLst/>
              <a:rect l="l" t="t" r="r" b="b"/>
              <a:pathLst>
                <a:path w="1385" h="2534" extrusionOk="0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7275808" y="1272817"/>
              <a:ext cx="391526" cy="677332"/>
            </a:xfrm>
            <a:custGeom>
              <a:avLst/>
              <a:gdLst/>
              <a:ahLst/>
              <a:cxnLst/>
              <a:rect l="l" t="t" r="r" b="b"/>
              <a:pathLst>
                <a:path w="2922" h="5055" extrusionOk="0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7205729" y="1149275"/>
              <a:ext cx="502874" cy="414975"/>
            </a:xfrm>
            <a:custGeom>
              <a:avLst/>
              <a:gdLst/>
              <a:ahLst/>
              <a:cxnLst/>
              <a:rect l="l" t="t" r="r" b="b"/>
              <a:pathLst>
                <a:path w="3753" h="3097" extrusionOk="0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7665861" y="2489881"/>
              <a:ext cx="219882" cy="199381"/>
            </a:xfrm>
            <a:custGeom>
              <a:avLst/>
              <a:gdLst/>
              <a:ahLst/>
              <a:cxnLst/>
              <a:rect l="l" t="t" r="r" b="b"/>
              <a:pathLst>
                <a:path w="1641" h="1488" extrusionOk="0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7656213" y="2307248"/>
              <a:ext cx="728249" cy="638876"/>
            </a:xfrm>
            <a:custGeom>
              <a:avLst/>
              <a:gdLst/>
              <a:ahLst/>
              <a:cxnLst/>
              <a:rect l="l" t="t" r="r" b="b"/>
              <a:pathLst>
                <a:path w="5435" h="4768" extrusionOk="0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6392527" y="3226176"/>
              <a:ext cx="1116827" cy="1116827"/>
            </a:xfrm>
            <a:custGeom>
              <a:avLst/>
              <a:gdLst/>
              <a:ahLst/>
              <a:cxnLst/>
              <a:rect l="l" t="t" r="r" b="b"/>
              <a:pathLst>
                <a:path w="8335" h="8335" extrusionOk="0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6418655" y="3635527"/>
              <a:ext cx="1034422" cy="693813"/>
            </a:xfrm>
            <a:custGeom>
              <a:avLst/>
              <a:gdLst/>
              <a:ahLst/>
              <a:cxnLst/>
              <a:rect l="l" t="t" r="r" b="b"/>
              <a:pathLst>
                <a:path w="7720" h="5178" extrusionOk="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6469439" y="3190400"/>
              <a:ext cx="957510" cy="1077166"/>
            </a:xfrm>
            <a:custGeom>
              <a:avLst/>
              <a:gdLst/>
              <a:ahLst/>
              <a:cxnLst/>
              <a:rect l="l" t="t" r="r" b="b"/>
              <a:pathLst>
                <a:path w="7146" h="8039" extrusionOk="0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6715316" y="3463747"/>
              <a:ext cx="431456" cy="682826"/>
            </a:xfrm>
            <a:custGeom>
              <a:avLst/>
              <a:gdLst/>
              <a:ahLst/>
              <a:cxnLst/>
              <a:rect l="l" t="t" r="r" b="b"/>
              <a:pathLst>
                <a:path w="3220" h="5096" extrusionOk="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06194" y="3283928"/>
              <a:ext cx="990607" cy="553657"/>
            </a:xfrm>
            <a:custGeom>
              <a:avLst/>
              <a:gdLst/>
              <a:ahLst/>
              <a:cxnLst/>
              <a:rect l="l" t="t" r="r" b="b"/>
              <a:pathLst>
                <a:path w="7393" h="4132" extrusionOk="0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4638426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484591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334787" y="4154752"/>
              <a:ext cx="73026" cy="199247"/>
            </a:xfrm>
            <a:custGeom>
              <a:avLst/>
              <a:gdLst/>
              <a:ahLst/>
              <a:cxnLst/>
              <a:rect l="l" t="t" r="r" b="b"/>
              <a:pathLst>
                <a:path w="54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4638426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484591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334787" y="4154752"/>
              <a:ext cx="73026" cy="166285"/>
            </a:xfrm>
            <a:custGeom>
              <a:avLst/>
              <a:gdLst/>
              <a:ahLst/>
              <a:cxnLst/>
              <a:rect l="l" t="t" r="r" b="b"/>
              <a:pathLst>
                <a:path w="54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4693363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540868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391198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852681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694703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540868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391198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52681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Text Placeholder 193"/>
          <p:cNvSpPr>
            <a:spLocks noGrp="1"/>
          </p:cNvSpPr>
          <p:nvPr>
            <p:ph type="body" idx="1"/>
          </p:nvPr>
        </p:nvSpPr>
        <p:spPr>
          <a:xfrm>
            <a:off x="-360040" y="699542"/>
            <a:ext cx="5364088" cy="504056"/>
          </a:xfrm>
        </p:spPr>
        <p:txBody>
          <a:bodyPr/>
          <a:lstStyle/>
          <a:p>
            <a:pPr algn="l">
              <a:buNone/>
            </a:pPr>
            <a:r>
              <a:rPr lang="en-ID" sz="1500" dirty="0" smtClean="0"/>
              <a:t>	</a:t>
            </a:r>
            <a:r>
              <a:rPr lang="en-ID" sz="1500" dirty="0" err="1" smtClean="0"/>
              <a:t>Kesimpulan</a:t>
            </a:r>
            <a:r>
              <a:rPr lang="en-ID" sz="1500" dirty="0" smtClean="0"/>
              <a:t> yang </a:t>
            </a:r>
            <a:r>
              <a:rPr lang="en-ID" sz="1500" dirty="0" err="1" smtClean="0"/>
              <a:t>dapat</a:t>
            </a:r>
            <a:r>
              <a:rPr lang="en-ID" sz="1500" dirty="0" smtClean="0"/>
              <a:t> </a:t>
            </a:r>
            <a:r>
              <a:rPr lang="en-ID" sz="1500" dirty="0" err="1" smtClean="0"/>
              <a:t>diambil</a:t>
            </a:r>
            <a:r>
              <a:rPr lang="en-ID" sz="1500" dirty="0" smtClean="0"/>
              <a:t> </a:t>
            </a:r>
            <a:r>
              <a:rPr lang="en-ID" sz="1500" dirty="0" err="1" smtClean="0"/>
              <a:t>adalah</a:t>
            </a:r>
            <a:r>
              <a:rPr lang="en-ID" sz="1500" dirty="0" smtClean="0"/>
              <a:t> </a:t>
            </a:r>
            <a:r>
              <a:rPr lang="en-ID" sz="1500" dirty="0" err="1" smtClean="0"/>
              <a:t>algortima</a:t>
            </a:r>
            <a:r>
              <a:rPr lang="en-ID" sz="1500" dirty="0" smtClean="0"/>
              <a:t> </a:t>
            </a:r>
            <a:r>
              <a:rPr lang="en-ID" sz="1500" i="1" dirty="0" smtClean="0"/>
              <a:t>Machine</a:t>
            </a:r>
            <a:r>
              <a:rPr lang="en-ID" sz="1500" dirty="0" smtClean="0"/>
              <a:t> </a:t>
            </a:r>
            <a:r>
              <a:rPr lang="en-ID" sz="1500" i="1" dirty="0" smtClean="0"/>
              <a:t>Learning</a:t>
            </a:r>
            <a:r>
              <a:rPr lang="en-ID" sz="1500" dirty="0" smtClean="0"/>
              <a:t> </a:t>
            </a:r>
            <a:r>
              <a:rPr lang="en-ID" sz="1500" i="1" dirty="0" smtClean="0"/>
              <a:t>Logistic Regression</a:t>
            </a:r>
            <a:r>
              <a:rPr lang="en-ID" sz="1500" dirty="0" smtClean="0"/>
              <a:t> </a:t>
            </a:r>
            <a:r>
              <a:rPr lang="en-ID" sz="1500" dirty="0" err="1" smtClean="0"/>
              <a:t>dapat</a:t>
            </a:r>
            <a:r>
              <a:rPr lang="en-ID" sz="1500" dirty="0" smtClean="0"/>
              <a:t> </a:t>
            </a:r>
            <a:r>
              <a:rPr lang="en-ID" sz="1500" dirty="0" err="1" smtClean="0"/>
              <a:t>memberikan</a:t>
            </a:r>
            <a:r>
              <a:rPr lang="en-ID" sz="1500" dirty="0" smtClean="0"/>
              <a:t> </a:t>
            </a:r>
            <a:r>
              <a:rPr lang="en-ID" sz="1500" dirty="0" err="1" smtClean="0"/>
              <a:t>solusi</a:t>
            </a:r>
            <a:r>
              <a:rPr lang="en-ID" sz="1500" dirty="0" smtClean="0"/>
              <a:t> </a:t>
            </a:r>
            <a:r>
              <a:rPr lang="en-ID" sz="1500" dirty="0" err="1" smtClean="0"/>
              <a:t>terhadap</a:t>
            </a:r>
            <a:r>
              <a:rPr lang="en-ID" sz="1500" dirty="0" smtClean="0"/>
              <a:t> </a:t>
            </a:r>
            <a:r>
              <a:rPr lang="en-ID" sz="1500" dirty="0" err="1" smtClean="0"/>
              <a:t>prediksi</a:t>
            </a:r>
            <a:r>
              <a:rPr lang="en-ID" sz="1500" dirty="0" smtClean="0"/>
              <a:t> </a:t>
            </a:r>
            <a:r>
              <a:rPr lang="en-ID" sz="1500" dirty="0" err="1" smtClean="0"/>
              <a:t>dari</a:t>
            </a:r>
            <a:r>
              <a:rPr lang="en-ID" sz="1500" dirty="0" smtClean="0"/>
              <a:t> </a:t>
            </a:r>
            <a:r>
              <a:rPr lang="en-ID" sz="1500" dirty="0" err="1" smtClean="0"/>
              <a:t>pihak</a:t>
            </a:r>
            <a:r>
              <a:rPr lang="en-ID" sz="1500" dirty="0" smtClean="0"/>
              <a:t> bank </a:t>
            </a:r>
            <a:r>
              <a:rPr lang="en-ID" sz="1500" dirty="0" err="1" smtClean="0"/>
              <a:t>kepada</a:t>
            </a:r>
            <a:r>
              <a:rPr lang="en-ID" sz="1500" dirty="0" smtClean="0"/>
              <a:t> </a:t>
            </a:r>
            <a:r>
              <a:rPr lang="en-ID" sz="1500" dirty="0" err="1" smtClean="0"/>
              <a:t>nasabah</a:t>
            </a:r>
            <a:r>
              <a:rPr lang="en-ID" sz="1500" dirty="0" smtClean="0"/>
              <a:t> yang </a:t>
            </a:r>
            <a:r>
              <a:rPr lang="en-ID" sz="1500" dirty="0" err="1" smtClean="0"/>
              <a:t>akan</a:t>
            </a:r>
            <a:r>
              <a:rPr lang="en-ID" sz="1500" dirty="0" smtClean="0"/>
              <a:t> </a:t>
            </a:r>
            <a:r>
              <a:rPr lang="en-ID" sz="1500" dirty="0" err="1" smtClean="0"/>
              <a:t>berlangganan</a:t>
            </a:r>
            <a:r>
              <a:rPr lang="en-ID" sz="1500" dirty="0" smtClean="0"/>
              <a:t> </a:t>
            </a:r>
            <a:r>
              <a:rPr lang="en-ID" sz="1500" dirty="0" err="1" smtClean="0"/>
              <a:t>atau</a:t>
            </a:r>
            <a:r>
              <a:rPr lang="en-ID" sz="1500" dirty="0" smtClean="0"/>
              <a:t> </a:t>
            </a:r>
            <a:r>
              <a:rPr lang="en-ID" sz="1500" dirty="0" err="1" smtClean="0"/>
              <a:t>tidak</a:t>
            </a:r>
            <a:r>
              <a:rPr lang="en-ID" sz="1500" dirty="0" smtClean="0"/>
              <a:t>, </a:t>
            </a:r>
            <a:r>
              <a:rPr lang="en-ID" sz="1500" dirty="0" err="1" smtClean="0"/>
              <a:t>sebagai</a:t>
            </a:r>
            <a:r>
              <a:rPr lang="en-ID" sz="1500" dirty="0" smtClean="0"/>
              <a:t> </a:t>
            </a:r>
            <a:r>
              <a:rPr lang="en-ID" sz="1500" dirty="0" err="1" smtClean="0"/>
              <a:t>bahan</a:t>
            </a:r>
            <a:r>
              <a:rPr lang="en-ID" sz="1500" dirty="0" smtClean="0"/>
              <a:t> </a:t>
            </a:r>
            <a:r>
              <a:rPr lang="en-ID" sz="1500" dirty="0" err="1" smtClean="0"/>
              <a:t>evaluasi</a:t>
            </a:r>
            <a:r>
              <a:rPr lang="en-ID" sz="1500" dirty="0" smtClean="0"/>
              <a:t> </a:t>
            </a:r>
            <a:r>
              <a:rPr lang="en-ID" sz="1500" dirty="0" err="1" smtClean="0"/>
              <a:t>terhadap</a:t>
            </a:r>
            <a:r>
              <a:rPr lang="en-ID" sz="1500" dirty="0" smtClean="0"/>
              <a:t> marketing bank </a:t>
            </a:r>
            <a:r>
              <a:rPr lang="en-ID" sz="1500" dirty="0" err="1" smtClean="0"/>
              <a:t>tersebut</a:t>
            </a:r>
            <a:r>
              <a:rPr lang="en-ID" sz="1500" dirty="0" smtClean="0"/>
              <a:t>. System </a:t>
            </a:r>
            <a:r>
              <a:rPr lang="en-ID" sz="1500" dirty="0" err="1" smtClean="0"/>
              <a:t>ini</a:t>
            </a:r>
            <a:r>
              <a:rPr lang="en-ID" sz="1500" dirty="0" smtClean="0"/>
              <a:t> </a:t>
            </a:r>
            <a:r>
              <a:rPr lang="en-ID" sz="1500" dirty="0" err="1" smtClean="0"/>
              <a:t>memiliki</a:t>
            </a:r>
            <a:r>
              <a:rPr lang="en-ID" sz="1500" dirty="0" smtClean="0"/>
              <a:t> </a:t>
            </a:r>
            <a:r>
              <a:rPr lang="en-ID" sz="1500" dirty="0" err="1" smtClean="0"/>
              <a:t>tingkat</a:t>
            </a:r>
            <a:r>
              <a:rPr lang="en-ID" sz="1500" dirty="0" smtClean="0"/>
              <a:t> </a:t>
            </a:r>
            <a:r>
              <a:rPr lang="en-ID" sz="1500" dirty="0" err="1" smtClean="0"/>
              <a:t>akurasi</a:t>
            </a:r>
            <a:r>
              <a:rPr lang="en-ID" sz="1500" dirty="0" smtClean="0"/>
              <a:t> yang </a:t>
            </a:r>
            <a:r>
              <a:rPr lang="en-ID" sz="1500" dirty="0" err="1" smtClean="0"/>
              <a:t>sangat</a:t>
            </a:r>
            <a:r>
              <a:rPr lang="en-ID" sz="1500" dirty="0" smtClean="0"/>
              <a:t> </a:t>
            </a:r>
            <a:r>
              <a:rPr lang="en-ID" sz="1500" dirty="0" err="1" smtClean="0"/>
              <a:t>baik</a:t>
            </a:r>
            <a:r>
              <a:rPr lang="en-ID" sz="1500" dirty="0" smtClean="0"/>
              <a:t> </a:t>
            </a:r>
            <a:r>
              <a:rPr lang="en-ID" sz="1500" dirty="0" err="1" smtClean="0"/>
              <a:t>karena</a:t>
            </a:r>
            <a:r>
              <a:rPr lang="en-ID" sz="1500" dirty="0" smtClean="0"/>
              <a:t> </a:t>
            </a:r>
            <a:r>
              <a:rPr lang="en-ID" sz="1500" dirty="0" err="1" smtClean="0"/>
              <a:t>dapat</a:t>
            </a:r>
            <a:r>
              <a:rPr lang="en-ID" sz="1500" dirty="0" smtClean="0"/>
              <a:t> </a:t>
            </a:r>
            <a:r>
              <a:rPr lang="en-ID" sz="1500" dirty="0" err="1" smtClean="0"/>
              <a:t>mencapai</a:t>
            </a:r>
            <a:r>
              <a:rPr lang="en-ID" sz="1500" dirty="0" smtClean="0"/>
              <a:t> </a:t>
            </a:r>
            <a:r>
              <a:rPr lang="en-ID" sz="1500" dirty="0" err="1" smtClean="0"/>
              <a:t>nilai</a:t>
            </a:r>
            <a:r>
              <a:rPr lang="en-ID" sz="1500" dirty="0" smtClean="0"/>
              <a:t> 91% </a:t>
            </a:r>
            <a:r>
              <a:rPr lang="en-ID" sz="1500" dirty="0" err="1" smtClean="0"/>
              <a:t>pada</a:t>
            </a:r>
            <a:r>
              <a:rPr lang="en-ID" sz="1500" dirty="0" smtClean="0"/>
              <a:t> </a:t>
            </a:r>
            <a:r>
              <a:rPr lang="en-ID" sz="1500" dirty="0" err="1" smtClean="0"/>
              <a:t>nilai</a:t>
            </a:r>
            <a:r>
              <a:rPr lang="en-ID" sz="1500" dirty="0" smtClean="0"/>
              <a:t> </a:t>
            </a:r>
            <a:r>
              <a:rPr lang="en-ID" sz="1500" dirty="0" err="1" smtClean="0"/>
              <a:t>akurasinya</a:t>
            </a:r>
            <a:r>
              <a:rPr lang="en-ID" sz="1500" dirty="0" smtClean="0"/>
              <a:t>, </a:t>
            </a:r>
            <a:r>
              <a:rPr lang="en-ID" sz="1500" dirty="0" err="1" smtClean="0"/>
              <a:t>nilai</a:t>
            </a:r>
            <a:r>
              <a:rPr lang="en-ID" sz="1500" dirty="0" smtClean="0"/>
              <a:t> </a:t>
            </a:r>
            <a:r>
              <a:rPr lang="en-ID" sz="1500" dirty="0" err="1" smtClean="0"/>
              <a:t>ini</a:t>
            </a:r>
            <a:r>
              <a:rPr lang="en-ID" sz="1500" dirty="0" smtClean="0"/>
              <a:t> </a:t>
            </a:r>
            <a:r>
              <a:rPr lang="en-ID" sz="1500" dirty="0" err="1" smtClean="0"/>
              <a:t>merupakan</a:t>
            </a:r>
            <a:r>
              <a:rPr lang="en-ID" sz="1500" dirty="0" smtClean="0"/>
              <a:t> </a:t>
            </a:r>
            <a:r>
              <a:rPr lang="en-ID" sz="1500" dirty="0" err="1" smtClean="0"/>
              <a:t>probabilitas</a:t>
            </a:r>
            <a:r>
              <a:rPr lang="en-ID" sz="1500" dirty="0" smtClean="0"/>
              <a:t> yang </a:t>
            </a:r>
            <a:r>
              <a:rPr lang="en-ID" sz="1500" dirty="0" err="1" smtClean="0"/>
              <a:t>sangat</a:t>
            </a:r>
            <a:r>
              <a:rPr lang="en-ID" sz="1500" dirty="0" smtClean="0"/>
              <a:t> </a:t>
            </a:r>
            <a:r>
              <a:rPr lang="en-ID" sz="1500" dirty="0" err="1" smtClean="0"/>
              <a:t>akurat</a:t>
            </a:r>
            <a:r>
              <a:rPr lang="en-ID" sz="1500" dirty="0" smtClean="0"/>
              <a:t> </a:t>
            </a:r>
            <a:r>
              <a:rPr lang="en-ID" sz="1500" dirty="0" err="1" smtClean="0"/>
              <a:t>untuk</a:t>
            </a:r>
            <a:r>
              <a:rPr lang="en-ID" sz="1500" dirty="0" smtClean="0"/>
              <a:t> </a:t>
            </a:r>
            <a:r>
              <a:rPr lang="en-ID" sz="1500" dirty="0" err="1" smtClean="0"/>
              <a:t>menetukan</a:t>
            </a:r>
            <a:r>
              <a:rPr lang="en-ID" sz="1500" dirty="0" smtClean="0"/>
              <a:t> </a:t>
            </a:r>
            <a:r>
              <a:rPr lang="en-ID" sz="1500" dirty="0" err="1" smtClean="0"/>
              <a:t>atau</a:t>
            </a:r>
            <a:r>
              <a:rPr lang="en-ID" sz="1500" dirty="0" smtClean="0"/>
              <a:t> </a:t>
            </a:r>
            <a:r>
              <a:rPr lang="en-ID" sz="1500" dirty="0" err="1" smtClean="0"/>
              <a:t>memprediksi</a:t>
            </a:r>
            <a:r>
              <a:rPr lang="en-ID" sz="1500" dirty="0" smtClean="0"/>
              <a:t> </a:t>
            </a:r>
            <a:r>
              <a:rPr lang="en-ID" sz="1500" dirty="0" err="1" smtClean="0"/>
              <a:t>nasabah</a:t>
            </a:r>
            <a:r>
              <a:rPr lang="en-ID" sz="1500" dirty="0" smtClean="0"/>
              <a:t> </a:t>
            </a:r>
            <a:r>
              <a:rPr lang="en-ID" sz="1500" dirty="0" err="1" smtClean="0"/>
              <a:t>melalui</a:t>
            </a:r>
            <a:r>
              <a:rPr lang="en-ID" sz="1500" dirty="0" smtClean="0"/>
              <a:t> </a:t>
            </a:r>
            <a:r>
              <a:rPr lang="en-ID" sz="1500" i="1" dirty="0" smtClean="0"/>
              <a:t>feature </a:t>
            </a:r>
            <a:r>
              <a:rPr lang="en-ID" sz="1500" dirty="0" smtClean="0"/>
              <a:t>(</a:t>
            </a:r>
            <a:r>
              <a:rPr lang="en-ID" sz="1500" dirty="0" err="1" smtClean="0"/>
              <a:t>karakteristik</a:t>
            </a:r>
            <a:r>
              <a:rPr lang="en-ID" sz="1500" dirty="0" smtClean="0"/>
              <a:t> </a:t>
            </a:r>
            <a:r>
              <a:rPr lang="en-ID" sz="1500" dirty="0" err="1" smtClean="0"/>
              <a:t>dari</a:t>
            </a:r>
            <a:r>
              <a:rPr lang="en-ID" sz="1500" dirty="0" smtClean="0"/>
              <a:t> </a:t>
            </a:r>
            <a:r>
              <a:rPr lang="en-ID" sz="1500" dirty="0" err="1" smtClean="0"/>
              <a:t>nasabah</a:t>
            </a:r>
            <a:r>
              <a:rPr lang="en-ID" sz="1500" dirty="0" smtClean="0"/>
              <a:t>).</a:t>
            </a:r>
            <a:endParaRPr lang="en-US" sz="1500" dirty="0" smtClean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962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bg1"/>
                </a:solidFill>
                <a:latin typeface="Great Safira" pitchFamily="50" charset="0"/>
              </a:rPr>
              <a:t>Terima</a:t>
            </a:r>
            <a:r>
              <a:rPr lang="en-US" sz="6600" dirty="0" smtClean="0">
                <a:solidFill>
                  <a:schemeClr val="bg1"/>
                </a:solidFill>
                <a:latin typeface="Great Safira" pitchFamily="50" charset="0"/>
              </a:rPr>
              <a:t> </a:t>
            </a:r>
            <a:r>
              <a:rPr lang="en-US" sz="6600" dirty="0" err="1" smtClean="0">
                <a:solidFill>
                  <a:schemeClr val="bg1"/>
                </a:solidFill>
                <a:latin typeface="Great Safira" pitchFamily="50" charset="0"/>
              </a:rPr>
              <a:t>Kasih</a:t>
            </a:r>
            <a:endParaRPr lang="en-US" sz="6600" dirty="0">
              <a:solidFill>
                <a:schemeClr val="bg1"/>
              </a:solidFill>
              <a:latin typeface="Great Safira" pitchFamily="50" charset="0"/>
            </a:endParaRPr>
          </a:p>
        </p:txBody>
      </p:sp>
      <p:pic>
        <p:nvPicPr>
          <p:cNvPr id="3" name="Picture 2" descr="network-analytics-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335188"/>
            <a:ext cx="2808312" cy="2808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 smtClean="0"/>
              <a:t>Classification in Bank Marketing for Deposit Subscription Prediction Using Spark </a:t>
            </a:r>
            <a:r>
              <a:rPr lang="en-US" sz="2800" dirty="0" err="1" smtClean="0"/>
              <a:t>MLib</a:t>
            </a:r>
            <a:endParaRPr sz="2800" dirty="0"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Kelompok</a:t>
            </a:r>
            <a:r>
              <a:rPr lang="en-US" dirty="0" smtClean="0"/>
              <a:t>  04 :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fontAlgn="base"/>
            <a:r>
              <a:rPr lang="en-US" sz="1000" dirty="0" smtClean="0"/>
              <a:t>12S17007 – </a:t>
            </a:r>
            <a:r>
              <a:rPr lang="en-US" sz="1000" dirty="0" err="1" smtClean="0"/>
              <a:t>Ernike</a:t>
            </a:r>
            <a:r>
              <a:rPr lang="en-US" sz="1000" dirty="0" smtClean="0"/>
              <a:t> </a:t>
            </a:r>
            <a:r>
              <a:rPr lang="en-US" sz="1000" dirty="0" err="1" smtClean="0"/>
              <a:t>Nelsi</a:t>
            </a:r>
            <a:r>
              <a:rPr lang="en-US" sz="1000" dirty="0" smtClean="0"/>
              <a:t> </a:t>
            </a:r>
            <a:r>
              <a:rPr lang="en-US" sz="1000" dirty="0" err="1" smtClean="0"/>
              <a:t>Manurung</a:t>
            </a:r>
            <a:r>
              <a:rPr lang="en-US" sz="1000" dirty="0" smtClean="0"/>
              <a:t> </a:t>
            </a:r>
          </a:p>
          <a:p>
            <a:pPr fontAlgn="base"/>
            <a:r>
              <a:rPr lang="en-US" sz="1000" dirty="0" smtClean="0"/>
              <a:t>12S17012 – Reza </a:t>
            </a:r>
            <a:r>
              <a:rPr lang="en-US" sz="1000" dirty="0" err="1" smtClean="0"/>
              <a:t>Oktovian</a:t>
            </a:r>
            <a:r>
              <a:rPr lang="en-US" sz="1000" dirty="0" smtClean="0"/>
              <a:t> </a:t>
            </a:r>
            <a:r>
              <a:rPr lang="en-US" sz="1000" dirty="0" err="1" smtClean="0"/>
              <a:t>Siregar</a:t>
            </a:r>
            <a:r>
              <a:rPr lang="en-US" sz="1000" dirty="0" smtClean="0"/>
              <a:t> </a:t>
            </a:r>
          </a:p>
          <a:p>
            <a:pPr fontAlgn="base"/>
            <a:r>
              <a:rPr lang="en-US" sz="1000" dirty="0" smtClean="0"/>
              <a:t>12S17020 – Jovan </a:t>
            </a:r>
            <a:r>
              <a:rPr lang="en-US" sz="1000" dirty="0" err="1" smtClean="0"/>
              <a:t>Pioma</a:t>
            </a:r>
            <a:r>
              <a:rPr lang="en-US" sz="1000" dirty="0" smtClean="0"/>
              <a:t> </a:t>
            </a:r>
            <a:r>
              <a:rPr lang="en-US" sz="1000" dirty="0" err="1" smtClean="0"/>
              <a:t>Pakpahan</a:t>
            </a:r>
            <a:endParaRPr lang="en-US" sz="1000" dirty="0" smtClean="0"/>
          </a:p>
          <a:p>
            <a:pPr fontAlgn="base"/>
            <a:r>
              <a:rPr lang="en-US" sz="1000" dirty="0" smtClean="0"/>
              <a:t>12S17021 – </a:t>
            </a:r>
            <a:r>
              <a:rPr lang="en-US" sz="1000" dirty="0" err="1" smtClean="0"/>
              <a:t>Inggrit</a:t>
            </a:r>
            <a:r>
              <a:rPr lang="en-US" sz="1000" dirty="0" smtClean="0"/>
              <a:t> </a:t>
            </a:r>
            <a:r>
              <a:rPr lang="en-US" sz="1000" dirty="0" err="1" smtClean="0"/>
              <a:t>Purba</a:t>
            </a:r>
            <a:endParaRPr lang="en-US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40"/>
          <p:cNvGrpSpPr/>
          <p:nvPr/>
        </p:nvGrpSpPr>
        <p:grpSpPr>
          <a:xfrm>
            <a:off x="4384025" y="753975"/>
            <a:ext cx="4561734" cy="3321225"/>
            <a:chOff x="4384025" y="753975"/>
            <a:chExt cx="4561734" cy="3321225"/>
          </a:xfrm>
        </p:grpSpPr>
        <p:sp>
          <p:nvSpPr>
            <p:cNvPr id="239" name="Google Shape;239;p40"/>
            <p:cNvSpPr/>
            <p:nvPr/>
          </p:nvSpPr>
          <p:spPr>
            <a:xfrm>
              <a:off x="5131531" y="3948106"/>
              <a:ext cx="109315" cy="84899"/>
            </a:xfrm>
            <a:custGeom>
              <a:avLst/>
              <a:gdLst/>
              <a:ahLst/>
              <a:cxnLst/>
              <a:rect l="l" t="t" r="r" b="b"/>
              <a:pathLst>
                <a:path w="1499" h="1164" extrusionOk="0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5151804" y="3907261"/>
              <a:ext cx="46453" cy="64841"/>
            </a:xfrm>
            <a:custGeom>
              <a:avLst/>
              <a:gdLst/>
              <a:ahLst/>
              <a:cxnLst/>
              <a:rect l="l" t="t" r="r" b="b"/>
              <a:pathLst>
                <a:path w="637" h="889" extrusionOk="0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545100" y="3905000"/>
              <a:ext cx="50902" cy="71843"/>
            </a:xfrm>
            <a:custGeom>
              <a:avLst/>
              <a:gdLst/>
              <a:ahLst/>
              <a:cxnLst/>
              <a:rect l="l" t="t" r="r" b="b"/>
              <a:pathLst>
                <a:path w="698" h="985" extrusionOk="0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5547360" y="3954962"/>
              <a:ext cx="160727" cy="62507"/>
            </a:xfrm>
            <a:custGeom>
              <a:avLst/>
              <a:gdLst/>
              <a:ahLst/>
              <a:cxnLst/>
              <a:rect l="l" t="t" r="r" b="b"/>
              <a:pathLst>
                <a:path w="2204" h="857" extrusionOk="0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5156691" y="3957296"/>
              <a:ext cx="51631" cy="25674"/>
            </a:xfrm>
            <a:custGeom>
              <a:avLst/>
              <a:gdLst/>
              <a:ahLst/>
              <a:cxnLst/>
              <a:rect l="l" t="t" r="r" b="b"/>
              <a:pathLst>
                <a:path w="708" h="352" extrusionOk="0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5530948" y="1003944"/>
              <a:ext cx="377955" cy="177947"/>
            </a:xfrm>
            <a:custGeom>
              <a:avLst/>
              <a:gdLst/>
              <a:ahLst/>
              <a:cxnLst/>
              <a:rect l="l" t="t" r="r" b="b"/>
              <a:pathLst>
                <a:path w="5448" h="2565" extrusionOk="0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5071055" y="371827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5070361" y="3666308"/>
              <a:ext cx="664335" cy="100386"/>
            </a:xfrm>
            <a:custGeom>
              <a:avLst/>
              <a:gdLst/>
              <a:ahLst/>
              <a:cxnLst/>
              <a:rect l="l" t="t" r="r" b="b"/>
              <a:pathLst>
                <a:path w="9576" h="1447" extrusionOk="0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5138627" y="3687676"/>
              <a:ext cx="527736" cy="46967"/>
            </a:xfrm>
            <a:custGeom>
              <a:avLst/>
              <a:gdLst/>
              <a:ahLst/>
              <a:cxnLst/>
              <a:rect l="l" t="t" r="r" b="b"/>
              <a:pathLst>
                <a:path w="7607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5138627" y="3687676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023393" y="3627180"/>
              <a:ext cx="663641" cy="130980"/>
            </a:xfrm>
            <a:custGeom>
              <a:avLst/>
              <a:gdLst/>
              <a:ahLst/>
              <a:cxnLst/>
              <a:rect l="l" t="t" r="r" b="b"/>
              <a:pathLst>
                <a:path w="956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023393" y="3575981"/>
              <a:ext cx="662878" cy="100386"/>
            </a:xfrm>
            <a:custGeom>
              <a:avLst/>
              <a:gdLst/>
              <a:ahLst/>
              <a:cxnLst/>
              <a:rect l="l" t="t" r="r" b="b"/>
              <a:pathLst>
                <a:path w="9555" h="144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5090965" y="3597348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5090965" y="3597348"/>
              <a:ext cx="527042" cy="29901"/>
            </a:xfrm>
            <a:custGeom>
              <a:avLst/>
              <a:gdLst/>
              <a:ahLst/>
              <a:cxnLst/>
              <a:rect l="l" t="t" r="r" b="b"/>
              <a:pathLst>
                <a:path w="7597" h="431" extrusionOk="0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5076743" y="3536159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5076743" y="348426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5144316" y="3506327"/>
              <a:ext cx="527736" cy="46273"/>
            </a:xfrm>
            <a:custGeom>
              <a:avLst/>
              <a:gdLst/>
              <a:ahLst/>
              <a:cxnLst/>
              <a:rect l="l" t="t" r="r" b="b"/>
              <a:pathLst>
                <a:path w="7607" h="667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5144316" y="350632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100192" y="3443751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5316437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462196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100192" y="3391788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167765" y="3413850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167765" y="3413850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020549" y="335266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020549" y="3300073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088815" y="3322135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088815" y="3322135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5084583" y="3261639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084583" y="3209052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5152849" y="3231044"/>
              <a:ext cx="527736" cy="47036"/>
            </a:xfrm>
            <a:custGeom>
              <a:avLst/>
              <a:gdLst/>
              <a:ahLst/>
              <a:cxnLst/>
              <a:rect l="l" t="t" r="r" b="b"/>
              <a:pathLst>
                <a:path w="7607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152849" y="3231808"/>
              <a:ext cx="527736" cy="29901"/>
            </a:xfrm>
            <a:custGeom>
              <a:avLst/>
              <a:gdLst/>
              <a:ahLst/>
              <a:cxnLst/>
              <a:rect l="l" t="t" r="r" b="b"/>
              <a:pathLst>
                <a:path w="7607" h="431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5026931" y="3169924"/>
              <a:ext cx="664335" cy="130217"/>
            </a:xfrm>
            <a:custGeom>
              <a:avLst/>
              <a:gdLst/>
              <a:ahLst/>
              <a:cxnLst/>
              <a:rect l="l" t="t" r="r" b="b"/>
              <a:pathLst>
                <a:path w="957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121560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5179836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5026931" y="3117962"/>
              <a:ext cx="664335" cy="101079"/>
            </a:xfrm>
            <a:custGeom>
              <a:avLst/>
              <a:gdLst/>
              <a:ahLst/>
              <a:cxnLst/>
              <a:rect l="l" t="t" r="r" b="b"/>
              <a:pathLst>
                <a:path w="9576" h="1457" extrusionOk="0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095197" y="3140023"/>
              <a:ext cx="527805" cy="46342"/>
            </a:xfrm>
            <a:custGeom>
              <a:avLst/>
              <a:gdLst/>
              <a:ahLst/>
              <a:cxnLst/>
              <a:rect l="l" t="t" r="r" b="b"/>
              <a:pathLst>
                <a:path w="7608" h="668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5095197" y="3140023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693372" y="376232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188369" y="3728885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74103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788001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84558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909617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979270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693372" y="3710431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760944" y="373172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760944" y="373172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741727" y="367130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172760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748179" y="3637864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78938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835662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89393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957278" y="3637864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026931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741033" y="3619410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810062" y="3641402"/>
              <a:ext cx="527042" cy="46343"/>
            </a:xfrm>
            <a:custGeom>
              <a:avLst/>
              <a:gdLst/>
              <a:ahLst/>
              <a:cxnLst/>
              <a:rect l="l" t="t" r="r" b="b"/>
              <a:pathLst>
                <a:path w="7597" h="668" extrusionOk="0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809299" y="3641402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687683" y="3580282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241026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182680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049687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735345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78161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839894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90392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972888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687683" y="3528320"/>
              <a:ext cx="663641" cy="100386"/>
            </a:xfrm>
            <a:custGeom>
              <a:avLst/>
              <a:gdLst/>
              <a:ahLst/>
              <a:cxnLst/>
              <a:rect l="l" t="t" r="r" b="b"/>
              <a:pathLst>
                <a:path w="9566" h="1447" extrusionOk="0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755255" y="3549687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755949" y="3549687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664234" y="348780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5217577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5159231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095961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026238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442780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483295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758863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816445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880479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950132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664234" y="343591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731806" y="345720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731806" y="345720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743184" y="339678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238875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174910" y="3363344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750260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9084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37743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89539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959359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029082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743184" y="3344890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811450" y="3366188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11450" y="3366188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79150" y="3304999"/>
              <a:ext cx="664335" cy="130980"/>
            </a:xfrm>
            <a:custGeom>
              <a:avLst/>
              <a:gdLst/>
              <a:ahLst/>
              <a:cxnLst/>
              <a:rect l="l" t="t" r="r" b="b"/>
              <a:pathLst>
                <a:path w="957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279460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232492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498905" y="34240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773779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831361" y="3271629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895395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965048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679150" y="325310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747416" y="3275167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746722" y="327516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736801" y="3213978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90074" y="3180539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231799" y="3180539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736801" y="3162085"/>
              <a:ext cx="663572" cy="101079"/>
            </a:xfrm>
            <a:custGeom>
              <a:avLst/>
              <a:gdLst/>
              <a:ahLst/>
              <a:cxnLst/>
              <a:rect l="l" t="t" r="r" b="b"/>
              <a:pathLst>
                <a:path w="9565" h="1457" extrusionOk="0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805067" y="3183383"/>
              <a:ext cx="527042" cy="47036"/>
            </a:xfrm>
            <a:custGeom>
              <a:avLst/>
              <a:gdLst/>
              <a:ahLst/>
              <a:cxnLst/>
              <a:rect l="l" t="t" r="r" b="b"/>
              <a:pathLst>
                <a:path w="7597" h="678" extrusionOk="0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804374" y="3183383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672074" y="3278706"/>
              <a:ext cx="500055" cy="729270"/>
            </a:xfrm>
            <a:custGeom>
              <a:avLst/>
              <a:gdLst/>
              <a:ahLst/>
              <a:cxnLst/>
              <a:rect l="l" t="t" r="r" b="b"/>
              <a:pathLst>
                <a:path w="7208" h="10512" extrusionOk="0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384025" y="3268577"/>
              <a:ext cx="709151" cy="721361"/>
            </a:xfrm>
            <a:custGeom>
              <a:avLst/>
              <a:gdLst/>
              <a:ahLst/>
              <a:cxnLst/>
              <a:rect l="l" t="t" r="r" b="b"/>
              <a:pathLst>
                <a:path w="10222" h="10398" extrusionOk="0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403242" y="3268577"/>
              <a:ext cx="598914" cy="596972"/>
            </a:xfrm>
            <a:custGeom>
              <a:avLst/>
              <a:gdLst/>
              <a:ahLst/>
              <a:cxnLst/>
              <a:rect l="l" t="t" r="r" b="b"/>
              <a:pathLst>
                <a:path w="8633" h="8605" extrusionOk="0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474352" y="3356892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72895" y="3349053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472895" y="3354811"/>
              <a:ext cx="325091" cy="554861"/>
            </a:xfrm>
            <a:custGeom>
              <a:avLst/>
              <a:gdLst/>
              <a:ahLst/>
              <a:cxnLst/>
              <a:rect l="l" t="t" r="r" b="b"/>
              <a:pathLst>
                <a:path w="4686" h="7998" extrusionOk="0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09497" y="3450064"/>
              <a:ext cx="255369" cy="341256"/>
            </a:xfrm>
            <a:custGeom>
              <a:avLst/>
              <a:gdLst/>
              <a:ahLst/>
              <a:cxnLst/>
              <a:rect l="l" t="t" r="r" b="b"/>
              <a:pathLst>
                <a:path w="3681" h="4919" extrusionOk="0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01657" y="3443265"/>
              <a:ext cx="256063" cy="341464"/>
            </a:xfrm>
            <a:custGeom>
              <a:avLst/>
              <a:gdLst/>
              <a:ahLst/>
              <a:cxnLst/>
              <a:rect l="l" t="t" r="r" b="b"/>
              <a:pathLst>
                <a:path w="3691" h="4922" extrusionOk="0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725339" y="3723196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725339" y="3671303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793605" y="3692671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792911" y="3692671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676984" y="3632175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676984" y="3580282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745250" y="3602343"/>
              <a:ext cx="527111" cy="46273"/>
            </a:xfrm>
            <a:custGeom>
              <a:avLst/>
              <a:gdLst/>
              <a:ahLst/>
              <a:cxnLst/>
              <a:rect l="l" t="t" r="r" b="b"/>
              <a:pathLst>
                <a:path w="759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745250" y="3602343"/>
              <a:ext cx="527111" cy="29901"/>
            </a:xfrm>
            <a:custGeom>
              <a:avLst/>
              <a:gdLst/>
              <a:ahLst/>
              <a:cxnLst/>
              <a:rect l="l" t="t" r="r" b="b"/>
              <a:pathLst>
                <a:path w="7598" h="431" extrusionOk="0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731028" y="354115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731028" y="348926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5798600" y="351055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798600" y="351055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503390" y="1343538"/>
              <a:ext cx="634504" cy="551947"/>
            </a:xfrm>
            <a:custGeom>
              <a:avLst/>
              <a:gdLst/>
              <a:ahLst/>
              <a:cxnLst/>
              <a:rect l="l" t="t" r="r" b="b"/>
              <a:pathLst>
                <a:path w="9146" h="7956" extrusionOk="0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858317" y="1509208"/>
              <a:ext cx="120990" cy="119880"/>
            </a:xfrm>
            <a:custGeom>
              <a:avLst/>
              <a:gdLst/>
              <a:ahLst/>
              <a:cxnLst/>
              <a:rect l="l" t="t" r="r" b="b"/>
              <a:pathLst>
                <a:path w="1744" h="1728" extrusionOk="0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745928" y="3369727"/>
              <a:ext cx="426101" cy="293109"/>
            </a:xfrm>
            <a:custGeom>
              <a:avLst/>
              <a:gdLst/>
              <a:ahLst/>
              <a:cxnLst/>
              <a:rect l="l" t="t" r="r" b="b"/>
              <a:pathLst>
                <a:path w="6142" h="4225" extrusionOk="0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745928" y="3369727"/>
              <a:ext cx="426101" cy="120296"/>
            </a:xfrm>
            <a:custGeom>
              <a:avLst/>
              <a:gdLst/>
              <a:ahLst/>
              <a:cxnLst/>
              <a:rect l="l" t="t" r="r" b="b"/>
              <a:pathLst>
                <a:path w="6142" h="1734" extrusionOk="0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462874" y="3658468"/>
              <a:ext cx="978673" cy="98929"/>
            </a:xfrm>
            <a:custGeom>
              <a:avLst/>
              <a:gdLst/>
              <a:ahLst/>
              <a:cxnLst/>
              <a:rect l="l" t="t" r="r" b="b"/>
              <a:pathLst>
                <a:path w="14107" h="1426" extrusionOk="0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573891" y="1566859"/>
              <a:ext cx="2770907" cy="1865563"/>
            </a:xfrm>
            <a:custGeom>
              <a:avLst/>
              <a:gdLst/>
              <a:ahLst/>
              <a:cxnLst/>
              <a:rect l="l" t="t" r="r" b="b"/>
              <a:pathLst>
                <a:path w="39941" h="26891" extrusionOk="0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616557" y="1618752"/>
              <a:ext cx="2684813" cy="1602424"/>
            </a:xfrm>
            <a:custGeom>
              <a:avLst/>
              <a:gdLst/>
              <a:ahLst/>
              <a:cxnLst/>
              <a:rect l="l" t="t" r="r" b="b"/>
              <a:pathLst>
                <a:path w="38700" h="23098" extrusionOk="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964339" y="1708385"/>
              <a:ext cx="2160684" cy="1462286"/>
            </a:xfrm>
            <a:custGeom>
              <a:avLst/>
              <a:gdLst/>
              <a:ahLst/>
              <a:cxnLst/>
              <a:rect l="l" t="t" r="r" b="b"/>
              <a:pathLst>
                <a:path w="31145" h="21078" extrusionOk="0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964339" y="1703390"/>
              <a:ext cx="2160684" cy="106074"/>
            </a:xfrm>
            <a:custGeom>
              <a:avLst/>
              <a:gdLst/>
              <a:ahLst/>
              <a:cxnLst/>
              <a:rect l="l" t="t" r="r" b="b"/>
              <a:pathLst>
                <a:path w="31145" h="1529" extrusionOk="0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041832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115787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190504" y="1751051"/>
              <a:ext cx="42041" cy="36006"/>
            </a:xfrm>
            <a:custGeom>
              <a:avLst/>
              <a:gdLst/>
              <a:ahLst/>
              <a:cxnLst/>
              <a:rect l="l" t="t" r="r" b="b"/>
              <a:pathLst>
                <a:path w="606" h="519" extrusionOk="0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92217" y="1684936"/>
              <a:ext cx="2160684" cy="1462980"/>
            </a:xfrm>
            <a:custGeom>
              <a:avLst/>
              <a:gdLst/>
              <a:ahLst/>
              <a:cxnLst/>
              <a:rect l="l" t="t" r="r" b="b"/>
              <a:pathLst>
                <a:path w="31145" h="21088" extrusionOk="0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46013" y="1653648"/>
              <a:ext cx="2161378" cy="1462286"/>
            </a:xfrm>
            <a:custGeom>
              <a:avLst/>
              <a:gdLst/>
              <a:ahLst/>
              <a:cxnLst/>
              <a:rect l="l" t="t" r="r" b="b"/>
              <a:pathLst>
                <a:path w="31155" h="21078" extrusionOk="0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746013" y="1649347"/>
              <a:ext cx="2161378" cy="106074"/>
            </a:xfrm>
            <a:custGeom>
              <a:avLst/>
              <a:gdLst/>
              <a:ahLst/>
              <a:cxnLst/>
              <a:rect l="l" t="t" r="r" b="b"/>
              <a:pathLst>
                <a:path w="31155" h="1529" extrusionOk="0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824200" y="1697008"/>
              <a:ext cx="42041" cy="35589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02802" y="1699297"/>
              <a:ext cx="39197" cy="31011"/>
            </a:xfrm>
            <a:custGeom>
              <a:avLst/>
              <a:gdLst/>
              <a:ahLst/>
              <a:cxnLst/>
              <a:rect l="l" t="t" r="r" b="b"/>
              <a:pathLst>
                <a:path w="565" h="447" extrusionOk="0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972178" y="1697008"/>
              <a:ext cx="41972" cy="35589"/>
            </a:xfrm>
            <a:custGeom>
              <a:avLst/>
              <a:gdLst/>
              <a:ahLst/>
              <a:cxnLst/>
              <a:rect l="l" t="t" r="r" b="b"/>
              <a:pathLst>
                <a:path w="605" h="513" extrusionOk="0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896767" y="1881894"/>
              <a:ext cx="1913917" cy="1172160"/>
            </a:xfrm>
            <a:custGeom>
              <a:avLst/>
              <a:gdLst/>
              <a:ahLst/>
              <a:cxnLst/>
              <a:rect l="l" t="t" r="r" b="b"/>
              <a:pathLst>
                <a:path w="27588" h="16896" extrusionOk="0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840572" y="1807246"/>
              <a:ext cx="1913918" cy="1171397"/>
            </a:xfrm>
            <a:custGeom>
              <a:avLst/>
              <a:gdLst/>
              <a:ahLst/>
              <a:cxnLst/>
              <a:rect l="l" t="t" r="r" b="b"/>
              <a:pathLst>
                <a:path w="27588" h="16885" extrusionOk="0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962188" y="2226137"/>
              <a:ext cx="1696982" cy="666486"/>
            </a:xfrm>
            <a:custGeom>
              <a:avLst/>
              <a:gdLst/>
              <a:ahLst/>
              <a:cxnLst/>
              <a:rect l="l" t="t" r="r" b="b"/>
              <a:pathLst>
                <a:path w="24461" h="9607" extrusionOk="0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334791" y="1913183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334791" y="1946622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334791" y="1980061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175504" y="1913183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175504" y="1946622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175504" y="1980061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968571" y="2040487"/>
              <a:ext cx="1677071" cy="645118"/>
            </a:xfrm>
            <a:custGeom>
              <a:avLst/>
              <a:gdLst/>
              <a:ahLst/>
              <a:cxnLst/>
              <a:rect l="l" t="t" r="r" b="b"/>
              <a:pathLst>
                <a:path w="24174" h="9299" fill="none" extrusionOk="0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5962188" y="1938088"/>
              <a:ext cx="1713354" cy="955224"/>
            </a:xfrm>
            <a:custGeom>
              <a:avLst/>
              <a:gdLst/>
              <a:ahLst/>
              <a:cxnLst/>
              <a:rect l="l" t="t" r="r" b="b"/>
              <a:pathLst>
                <a:path w="24697" h="13769" fill="none" extrusionOk="0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962188" y="2055472"/>
              <a:ext cx="1697676" cy="837148"/>
            </a:xfrm>
            <a:custGeom>
              <a:avLst/>
              <a:gdLst/>
              <a:ahLst/>
              <a:cxnLst/>
              <a:rect l="l" t="t" r="r" b="b"/>
              <a:pathLst>
                <a:path w="24471" h="12067" extrusionOk="0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5950325" y="2308555"/>
              <a:ext cx="33924" cy="27334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119394" y="2589527"/>
              <a:ext cx="34132" cy="27611"/>
            </a:xfrm>
            <a:custGeom>
              <a:avLst/>
              <a:gdLst/>
              <a:ahLst/>
              <a:cxnLst/>
              <a:rect l="l" t="t" r="r" b="b"/>
              <a:pathLst>
                <a:path w="492" h="398" extrusionOk="0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763688" y="2132202"/>
              <a:ext cx="33647" cy="27334"/>
            </a:xfrm>
            <a:custGeom>
              <a:avLst/>
              <a:gdLst/>
              <a:ahLst/>
              <a:cxnLst/>
              <a:rect l="l" t="t" r="r" b="b"/>
              <a:pathLst>
                <a:path w="485" h="394" extrusionOk="0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595174" y="2310706"/>
              <a:ext cx="34202" cy="27195"/>
            </a:xfrm>
            <a:custGeom>
              <a:avLst/>
              <a:gdLst/>
              <a:ahLst/>
              <a:cxnLst/>
              <a:rect l="l" t="t" r="r" b="b"/>
              <a:pathLst>
                <a:path w="493" h="392" extrusionOk="0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7455019" y="2273035"/>
              <a:ext cx="34341" cy="27264"/>
            </a:xfrm>
            <a:custGeom>
              <a:avLst/>
              <a:gdLst/>
              <a:ahLst/>
              <a:cxnLst/>
              <a:rect l="l" t="t" r="r" b="b"/>
              <a:pathLst>
                <a:path w="495" h="393" extrusionOk="0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7627141" y="2029040"/>
              <a:ext cx="34341" cy="27334"/>
            </a:xfrm>
            <a:custGeom>
              <a:avLst/>
              <a:gdLst/>
              <a:ahLst/>
              <a:cxnLst/>
              <a:rect l="l" t="t" r="r" b="b"/>
              <a:pathLst>
                <a:path w="495" h="394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7148516" y="2564690"/>
              <a:ext cx="27056" cy="22131"/>
            </a:xfrm>
            <a:custGeom>
              <a:avLst/>
              <a:gdLst/>
              <a:ahLst/>
              <a:cxnLst/>
              <a:rect l="l" t="t" r="r" b="b"/>
              <a:pathLst>
                <a:path w="390" h="319" extrusionOk="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6473558" y="2495592"/>
              <a:ext cx="34826" cy="27750"/>
            </a:xfrm>
            <a:custGeom>
              <a:avLst/>
              <a:gdLst/>
              <a:ahLst/>
              <a:cxnLst/>
              <a:rect l="l" t="t" r="r" b="b"/>
              <a:pathLst>
                <a:path w="502" h="400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6994849" y="2430171"/>
              <a:ext cx="34341" cy="27611"/>
            </a:xfrm>
            <a:custGeom>
              <a:avLst/>
              <a:gdLst/>
              <a:ahLst/>
              <a:cxnLst/>
              <a:rect l="l" t="t" r="r" b="b"/>
              <a:pathLst>
                <a:path w="495" h="398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04409" y="2292252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135697" y="2233282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57313" y="2411023"/>
              <a:ext cx="74093" cy="182179"/>
            </a:xfrm>
            <a:custGeom>
              <a:avLst/>
              <a:gdLst/>
              <a:ahLst/>
              <a:cxnLst/>
              <a:rect l="l" t="t" r="r" b="b"/>
              <a:pathLst>
                <a:path w="1068" h="2626" extrusionOk="0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287908" y="2351290"/>
              <a:ext cx="12141" cy="300949"/>
            </a:xfrm>
            <a:custGeom>
              <a:avLst/>
              <a:gdLst/>
              <a:ahLst/>
              <a:cxnLst/>
              <a:rect l="l" t="t" r="r" b="b"/>
              <a:pathLst>
                <a:path w="175" h="4338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6446502" y="2231132"/>
              <a:ext cx="74023" cy="182803"/>
            </a:xfrm>
            <a:custGeom>
              <a:avLst/>
              <a:gdLst/>
              <a:ahLst/>
              <a:cxnLst/>
              <a:rect l="l" t="t" r="r" b="b"/>
              <a:pathLst>
                <a:path w="1067" h="2635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477790" y="2172093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6570962" y="2050477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601557" y="1991438"/>
              <a:ext cx="12141" cy="300879"/>
            </a:xfrm>
            <a:custGeom>
              <a:avLst/>
              <a:gdLst/>
              <a:ahLst/>
              <a:cxnLst/>
              <a:rect l="l" t="t" r="r" b="b"/>
              <a:pathLst>
                <a:path w="175" h="4337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6746622" y="1884739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777217" y="1827850"/>
              <a:ext cx="11447" cy="290265"/>
            </a:xfrm>
            <a:custGeom>
              <a:avLst/>
              <a:gdLst/>
              <a:ahLst/>
              <a:cxnLst/>
              <a:rect l="l" t="t" r="r" b="b"/>
              <a:pathLst>
                <a:path w="165" h="4184" extrusionOk="0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988466" y="2164253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18298" y="2106672"/>
              <a:ext cx="12210" cy="290959"/>
            </a:xfrm>
            <a:custGeom>
              <a:avLst/>
              <a:gdLst/>
              <a:ahLst/>
              <a:cxnLst/>
              <a:rect l="l" t="t" r="r" b="b"/>
              <a:pathLst>
                <a:path w="176" h="4194" extrusionOk="0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127149" y="2306474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157050" y="2248892"/>
              <a:ext cx="11447" cy="290959"/>
            </a:xfrm>
            <a:custGeom>
              <a:avLst/>
              <a:gdLst/>
              <a:ahLst/>
              <a:cxnLst/>
              <a:rect l="l" t="t" r="r" b="b"/>
              <a:pathLst>
                <a:path w="16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289280" y="2172787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319181" y="2115899"/>
              <a:ext cx="12141" cy="290959"/>
            </a:xfrm>
            <a:custGeom>
              <a:avLst/>
              <a:gdLst/>
              <a:ahLst/>
              <a:cxnLst/>
              <a:rect l="l" t="t" r="r" b="b"/>
              <a:pathLst>
                <a:path w="17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6890299" y="3268785"/>
              <a:ext cx="120296" cy="102952"/>
            </a:xfrm>
            <a:custGeom>
              <a:avLst/>
              <a:gdLst/>
              <a:ahLst/>
              <a:cxnLst/>
              <a:rect l="l" t="t" r="r" b="b"/>
              <a:pathLst>
                <a:path w="1734" h="1484" extrusionOk="0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243060" y="3585971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243060" y="3524088"/>
              <a:ext cx="697704" cy="120227"/>
            </a:xfrm>
            <a:custGeom>
              <a:avLst/>
              <a:gdLst/>
              <a:ahLst/>
              <a:cxnLst/>
              <a:rect l="l" t="t" r="r" b="b"/>
              <a:pathLst>
                <a:path w="10057" h="1733" extrusionOk="0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8314864" y="354968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314864" y="354968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203932" y="3469350"/>
              <a:ext cx="697011" cy="156510"/>
            </a:xfrm>
            <a:custGeom>
              <a:avLst/>
              <a:gdLst/>
              <a:ahLst/>
              <a:cxnLst/>
              <a:rect l="l" t="t" r="r" b="b"/>
              <a:pathLst>
                <a:path w="1004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203932" y="3407467"/>
              <a:ext cx="697011" cy="120227"/>
            </a:xfrm>
            <a:custGeom>
              <a:avLst/>
              <a:gdLst/>
              <a:ahLst/>
              <a:cxnLst/>
              <a:rect l="l" t="t" r="r" b="b"/>
              <a:pathLst>
                <a:path w="10047" h="1733" extrusionOk="0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8275043" y="343306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8275043" y="343306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8233070" y="3346278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233070" y="3284394"/>
              <a:ext cx="697774" cy="120296"/>
            </a:xfrm>
            <a:custGeom>
              <a:avLst/>
              <a:gdLst/>
              <a:ahLst/>
              <a:cxnLst/>
              <a:rect l="l" t="t" r="r" b="b"/>
              <a:pathLst>
                <a:path w="10058" h="1734" extrusionOk="0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8304181" y="3309994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8304181" y="3309994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8207471" y="3226119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8207471" y="3164236"/>
              <a:ext cx="697774" cy="120227"/>
            </a:xfrm>
            <a:custGeom>
              <a:avLst/>
              <a:gdLst/>
              <a:ahLst/>
              <a:cxnLst/>
              <a:rect l="l" t="t" r="r" b="b"/>
              <a:pathLst>
                <a:path w="10058" h="1733" extrusionOk="0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8279275" y="3189835"/>
              <a:ext cx="554861" cy="56263"/>
            </a:xfrm>
            <a:custGeom>
              <a:avLst/>
              <a:gdLst/>
              <a:ahLst/>
              <a:cxnLst/>
              <a:rect l="l" t="t" r="r" b="b"/>
              <a:pathLst>
                <a:path w="7998" h="811" extrusionOk="0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8279275" y="3189835"/>
              <a:ext cx="554861" cy="36353"/>
            </a:xfrm>
            <a:custGeom>
              <a:avLst/>
              <a:gdLst/>
              <a:ahLst/>
              <a:cxnLst/>
              <a:rect l="l" t="t" r="r" b="b"/>
              <a:pathLst>
                <a:path w="7998" h="524" extrusionOk="0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8237372" y="3113036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8237372" y="3051153"/>
              <a:ext cx="697704" cy="120921"/>
            </a:xfrm>
            <a:custGeom>
              <a:avLst/>
              <a:gdLst/>
              <a:ahLst/>
              <a:cxnLst/>
              <a:rect l="l" t="t" r="r" b="b"/>
              <a:pathLst>
                <a:path w="10057" h="1743" extrusionOk="0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8309176" y="3077447"/>
              <a:ext cx="554792" cy="55569"/>
            </a:xfrm>
            <a:custGeom>
              <a:avLst/>
              <a:gdLst/>
              <a:ahLst/>
              <a:cxnLst/>
              <a:rect l="l" t="t" r="r" b="b"/>
              <a:pathLst>
                <a:path w="7997" h="801" extrusionOk="0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8308482" y="3077447"/>
              <a:ext cx="554792" cy="35659"/>
            </a:xfrm>
            <a:custGeom>
              <a:avLst/>
              <a:gdLst/>
              <a:ahLst/>
              <a:cxnLst/>
              <a:rect l="l" t="t" r="r" b="b"/>
              <a:pathLst>
                <a:path w="7997" h="514" extrusionOk="0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8203169" y="2985732"/>
              <a:ext cx="698468" cy="159493"/>
            </a:xfrm>
            <a:custGeom>
              <a:avLst/>
              <a:gdLst/>
              <a:ahLst/>
              <a:cxnLst/>
              <a:rect l="l" t="t" r="r" b="b"/>
              <a:pathLst>
                <a:path w="10068" h="2299" extrusionOk="0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8202475" y="2926554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274349" y="2952154"/>
              <a:ext cx="554792" cy="56471"/>
            </a:xfrm>
            <a:custGeom>
              <a:avLst/>
              <a:gdLst/>
              <a:ahLst/>
              <a:cxnLst/>
              <a:rect l="l" t="t" r="r" b="b"/>
              <a:pathLst>
                <a:path w="7997" h="814" extrusionOk="0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8274349" y="2952223"/>
              <a:ext cx="554792" cy="39266"/>
            </a:xfrm>
            <a:custGeom>
              <a:avLst/>
              <a:gdLst/>
              <a:ahLst/>
              <a:cxnLst/>
              <a:rect l="l" t="t" r="r" b="b"/>
              <a:pathLst>
                <a:path w="7997" h="566" extrusionOk="0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8237372" y="2876187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8236608" y="2817079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8309176" y="2843303"/>
              <a:ext cx="554792" cy="55847"/>
            </a:xfrm>
            <a:custGeom>
              <a:avLst/>
              <a:gdLst/>
              <a:ahLst/>
              <a:cxnLst/>
              <a:rect l="l" t="t" r="r" b="b"/>
              <a:pathLst>
                <a:path w="7997" h="805" extrusionOk="0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8308482" y="2843303"/>
              <a:ext cx="554792" cy="38642"/>
            </a:xfrm>
            <a:custGeom>
              <a:avLst/>
              <a:gdLst/>
              <a:ahLst/>
              <a:cxnLst/>
              <a:rect l="l" t="t" r="r" b="b"/>
              <a:pathLst>
                <a:path w="7997" h="557" extrusionOk="0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8237372" y="2758804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8236608" y="2699765"/>
              <a:ext cx="698468" cy="121059"/>
            </a:xfrm>
            <a:custGeom>
              <a:avLst/>
              <a:gdLst/>
              <a:ahLst/>
              <a:cxnLst/>
              <a:rect l="l" t="t" r="r" b="b"/>
              <a:pathLst>
                <a:path w="10068" h="1745" extrusionOk="0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8309176" y="2725989"/>
              <a:ext cx="554792" cy="55916"/>
            </a:xfrm>
            <a:custGeom>
              <a:avLst/>
              <a:gdLst/>
              <a:ahLst/>
              <a:cxnLst/>
              <a:rect l="l" t="t" r="r" b="b"/>
              <a:pathLst>
                <a:path w="7997" h="806" extrusionOk="0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8308482" y="2725989"/>
              <a:ext cx="554792" cy="38572"/>
            </a:xfrm>
            <a:custGeom>
              <a:avLst/>
              <a:gdLst/>
              <a:ahLst/>
              <a:cxnLst/>
              <a:rect l="l" t="t" r="r" b="b"/>
              <a:pathLst>
                <a:path w="7997" h="556" extrusionOk="0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925111" y="379076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8600763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55809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509048" y="374879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8447858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38028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8307025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925111" y="3726040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996984" y="37530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7996984" y="3752403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7883138" y="3658468"/>
              <a:ext cx="699924" cy="164419"/>
            </a:xfrm>
            <a:custGeom>
              <a:avLst/>
              <a:gdLst/>
              <a:ahLst/>
              <a:cxnLst/>
              <a:rect l="l" t="t" r="r" b="b"/>
              <a:pathLst>
                <a:path w="10089" h="2370" extrusionOk="0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7890284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7933644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982762" y="3616566"/>
              <a:ext cx="16373" cy="231157"/>
            </a:xfrm>
            <a:custGeom>
              <a:avLst/>
              <a:gdLst/>
              <a:ahLst/>
              <a:cxnLst/>
              <a:rect l="l" t="t" r="r" b="b"/>
              <a:pathLst>
                <a:path w="236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8184715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55879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851543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8466381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8405192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833831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826505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883138" y="3593810"/>
              <a:ext cx="699924" cy="125916"/>
            </a:xfrm>
            <a:custGeom>
              <a:avLst/>
              <a:gdLst/>
              <a:ahLst/>
              <a:cxnLst/>
              <a:rect l="l" t="t" r="r" b="b"/>
              <a:pathLst>
                <a:path w="10089" h="1815" extrusionOk="0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7955012" y="36207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955012" y="3620104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20115" y="354399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927955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797062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019739" y="350202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22169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8595768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8552408" y="3502026"/>
              <a:ext cx="17136" cy="231227"/>
            </a:xfrm>
            <a:custGeom>
              <a:avLst/>
              <a:gdLst/>
              <a:ahLst/>
              <a:cxnLst/>
              <a:rect l="l" t="t" r="r" b="b"/>
              <a:pathLst>
                <a:path w="24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850405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844286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37529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8302030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7920115" y="3479271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7992683" y="3506327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7992683" y="3505564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7868222" y="3420232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7875368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918034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7967083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543181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50051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8451396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8390276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832270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8249443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867529" y="335481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939333" y="3381867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939333" y="3381867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893128" y="3297229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568780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8526114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8476996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8415876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8348304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893128" y="323180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964932" y="3258795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64932" y="3258795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853306" y="318269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853306" y="3117268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925111" y="314501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925111" y="3144325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7887439" y="306822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887439" y="300279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959243" y="303047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959243" y="3029785"/>
              <a:ext cx="556943" cy="38503"/>
            </a:xfrm>
            <a:custGeom>
              <a:avLst/>
              <a:gdLst/>
              <a:ahLst/>
              <a:cxnLst/>
              <a:rect l="l" t="t" r="r" b="b"/>
              <a:pathLst>
                <a:path w="802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853306" y="2943066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03812" y="2901093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952861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8081553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7853306" y="2877575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925111" y="2905325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7925111" y="2904632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7920115" y="2832828"/>
              <a:ext cx="699924" cy="162892"/>
            </a:xfrm>
            <a:custGeom>
              <a:avLst/>
              <a:gdLst/>
              <a:ahLst/>
              <a:cxnLst/>
              <a:rect l="l" t="t" r="r" b="b"/>
              <a:pathLst>
                <a:path w="10089" h="2348" extrusionOk="0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927955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7970621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080859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7920115" y="2767337"/>
              <a:ext cx="699924" cy="126679"/>
            </a:xfrm>
            <a:custGeom>
              <a:avLst/>
              <a:gdLst/>
              <a:ahLst/>
              <a:cxnLst/>
              <a:rect l="l" t="t" r="r" b="b"/>
              <a:pathLst>
                <a:path w="10089" h="1826" extrusionOk="0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992683" y="2794393"/>
              <a:ext cx="555486" cy="59108"/>
            </a:xfrm>
            <a:custGeom>
              <a:avLst/>
              <a:gdLst/>
              <a:ahLst/>
              <a:cxnLst/>
              <a:rect l="l" t="t" r="r" b="b"/>
              <a:pathLst>
                <a:path w="8007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92683" y="2794393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881751" y="2711212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7889590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7932256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7981305" y="2669240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8042495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8110067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7881751" y="264572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7953555" y="2672778"/>
              <a:ext cx="556249" cy="59108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7953555" y="2672778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7920115" y="2596673"/>
              <a:ext cx="699924" cy="163656"/>
            </a:xfrm>
            <a:custGeom>
              <a:avLst/>
              <a:gdLst/>
              <a:ahLst/>
              <a:cxnLst/>
              <a:rect l="l" t="t" r="r" b="b"/>
              <a:pathLst>
                <a:path w="10089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7927955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970621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8019739" y="255470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080859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8148432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920115" y="2531945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992683" y="2559002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992683" y="2559002"/>
              <a:ext cx="555486" cy="37740"/>
            </a:xfrm>
            <a:custGeom>
              <a:avLst/>
              <a:gdLst/>
              <a:ahLst/>
              <a:cxnLst/>
              <a:rect l="l" t="t" r="r" b="b"/>
              <a:pathLst>
                <a:path w="8007" h="544" extrusionOk="0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540352" y="3339201"/>
              <a:ext cx="561174" cy="656288"/>
            </a:xfrm>
            <a:custGeom>
              <a:avLst/>
              <a:gdLst/>
              <a:ahLst/>
              <a:cxnLst/>
              <a:rect l="l" t="t" r="r" b="b"/>
              <a:pathLst>
                <a:path w="8089" h="9460" extrusionOk="0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7333403" y="3318042"/>
              <a:ext cx="728299" cy="657883"/>
            </a:xfrm>
            <a:custGeom>
              <a:avLst/>
              <a:gdLst/>
              <a:ahLst/>
              <a:cxnLst/>
              <a:rect l="l" t="t" r="r" b="b"/>
              <a:pathLst>
                <a:path w="10498" h="9483" extrusionOk="0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366842" y="3318042"/>
              <a:ext cx="625207" cy="482781"/>
            </a:xfrm>
            <a:custGeom>
              <a:avLst/>
              <a:gdLst/>
              <a:ahLst/>
              <a:cxnLst/>
              <a:rect l="l" t="t" r="r" b="b"/>
              <a:pathLst>
                <a:path w="9012" h="6959" extrusionOk="0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7423037" y="3400391"/>
              <a:ext cx="548340" cy="508172"/>
            </a:xfrm>
            <a:custGeom>
              <a:avLst/>
              <a:gdLst/>
              <a:ahLst/>
              <a:cxnLst/>
              <a:rect l="l" t="t" r="r" b="b"/>
              <a:pathLst>
                <a:path w="7904" h="7325" extrusionOk="0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7423037" y="3392898"/>
              <a:ext cx="548340" cy="508103"/>
            </a:xfrm>
            <a:custGeom>
              <a:avLst/>
              <a:gdLst/>
              <a:ahLst/>
              <a:cxnLst/>
              <a:rect l="l" t="t" r="r" b="b"/>
              <a:pathLst>
                <a:path w="7904" h="7324" extrusionOk="0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7423037" y="3392482"/>
              <a:ext cx="295191" cy="508103"/>
            </a:xfrm>
            <a:custGeom>
              <a:avLst/>
              <a:gdLst/>
              <a:ahLst/>
              <a:cxnLst/>
              <a:rect l="l" t="t" r="r" b="b"/>
              <a:pathLst>
                <a:path w="4255" h="7324" extrusionOk="0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573791" y="3492522"/>
              <a:ext cx="258214" cy="298590"/>
            </a:xfrm>
            <a:custGeom>
              <a:avLst/>
              <a:gdLst/>
              <a:ahLst/>
              <a:cxnLst/>
              <a:rect l="l" t="t" r="r" b="b"/>
              <a:pathLst>
                <a:path w="3722" h="4304" extrusionOk="0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566645" y="3487527"/>
              <a:ext cx="258283" cy="297203"/>
            </a:xfrm>
            <a:custGeom>
              <a:avLst/>
              <a:gdLst/>
              <a:ahLst/>
              <a:cxnLst/>
              <a:rect l="l" t="t" r="r" b="b"/>
              <a:pathLst>
                <a:path w="3723" h="4284" extrusionOk="0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115756" y="3306456"/>
              <a:ext cx="527042" cy="768744"/>
            </a:xfrm>
            <a:custGeom>
              <a:avLst/>
              <a:gdLst/>
              <a:ahLst/>
              <a:cxnLst/>
              <a:rect l="l" t="t" r="r" b="b"/>
              <a:pathLst>
                <a:path w="7597" h="11081" extrusionOk="0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8198244" y="3295425"/>
              <a:ext cx="747516" cy="760558"/>
            </a:xfrm>
            <a:custGeom>
              <a:avLst/>
              <a:gdLst/>
              <a:ahLst/>
              <a:cxnLst/>
              <a:rect l="l" t="t" r="r" b="b"/>
              <a:pathLst>
                <a:path w="10775" h="10963" extrusionOk="0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8294954" y="3295425"/>
              <a:ext cx="630896" cy="629856"/>
            </a:xfrm>
            <a:custGeom>
              <a:avLst/>
              <a:gdLst/>
              <a:ahLst/>
              <a:cxnLst/>
              <a:rect l="l" t="t" r="r" b="b"/>
              <a:pathLst>
                <a:path w="9094" h="9079" extrusionOk="0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8290652" y="3388597"/>
              <a:ext cx="559787" cy="591075"/>
            </a:xfrm>
            <a:custGeom>
              <a:avLst/>
              <a:gdLst/>
              <a:ahLst/>
              <a:cxnLst/>
              <a:rect l="l" t="t" r="r" b="b"/>
              <a:pathLst>
                <a:path w="8069" h="8520" extrusionOk="0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8292109" y="3380619"/>
              <a:ext cx="559787" cy="590728"/>
            </a:xfrm>
            <a:custGeom>
              <a:avLst/>
              <a:gdLst/>
              <a:ahLst/>
              <a:cxnLst/>
              <a:rect l="l" t="t" r="r" b="b"/>
              <a:pathLst>
                <a:path w="8069" h="8515" extrusionOk="0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509741" y="3386793"/>
              <a:ext cx="342851" cy="584554"/>
            </a:xfrm>
            <a:custGeom>
              <a:avLst/>
              <a:gdLst/>
              <a:ahLst/>
              <a:cxnLst/>
              <a:rect l="l" t="t" r="r" b="b"/>
              <a:pathLst>
                <a:path w="4942" h="8426" extrusionOk="0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8439325" y="3486763"/>
              <a:ext cx="269591" cy="360542"/>
            </a:xfrm>
            <a:custGeom>
              <a:avLst/>
              <a:gdLst/>
              <a:ahLst/>
              <a:cxnLst/>
              <a:rect l="l" t="t" r="r" b="b"/>
              <a:pathLst>
                <a:path w="3886" h="5197" extrusionOk="0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446401" y="3479548"/>
              <a:ext cx="270354" cy="360681"/>
            </a:xfrm>
            <a:custGeom>
              <a:avLst/>
              <a:gdLst/>
              <a:ahLst/>
              <a:cxnLst/>
              <a:rect l="l" t="t" r="r" b="b"/>
              <a:pathLst>
                <a:path w="3897" h="5199" extrusionOk="0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6106560" y="1821468"/>
              <a:ext cx="42735" cy="87343"/>
            </a:xfrm>
            <a:custGeom>
              <a:avLst/>
              <a:gdLst/>
              <a:ahLst/>
              <a:cxnLst/>
              <a:rect l="l" t="t" r="r" b="b"/>
              <a:pathLst>
                <a:path w="616" h="1259" extrusionOk="0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170594" y="1319326"/>
              <a:ext cx="790875" cy="402861"/>
            </a:xfrm>
            <a:custGeom>
              <a:avLst/>
              <a:gdLst/>
              <a:ahLst/>
              <a:cxnLst/>
              <a:rect l="l" t="t" r="r" b="b"/>
              <a:pathLst>
                <a:path w="11400" h="5807" extrusionOk="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1892" y="1577335"/>
              <a:ext cx="426795" cy="439074"/>
            </a:xfrm>
            <a:custGeom>
              <a:avLst/>
              <a:gdLst/>
              <a:ahLst/>
              <a:cxnLst/>
              <a:rect l="l" t="t" r="r" b="b"/>
              <a:pathLst>
                <a:path w="6152" h="6329" extrusionOk="0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6447265" y="1812935"/>
              <a:ext cx="249681" cy="185717"/>
            </a:xfrm>
            <a:custGeom>
              <a:avLst/>
              <a:gdLst/>
              <a:ahLst/>
              <a:cxnLst/>
              <a:rect l="l" t="t" r="r" b="b"/>
              <a:pathLst>
                <a:path w="3599" h="2677" extrusionOk="0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427284" y="1785878"/>
              <a:ext cx="249750" cy="185023"/>
            </a:xfrm>
            <a:custGeom>
              <a:avLst/>
              <a:gdLst/>
              <a:ahLst/>
              <a:cxnLst/>
              <a:rect l="l" t="t" r="r" b="b"/>
              <a:pathLst>
                <a:path w="3600" h="2667" extrusionOk="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85955" y="1595580"/>
              <a:ext cx="507825" cy="456834"/>
            </a:xfrm>
            <a:custGeom>
              <a:avLst/>
              <a:gdLst/>
              <a:ahLst/>
              <a:cxnLst/>
              <a:rect l="l" t="t" r="r" b="b"/>
              <a:pathLst>
                <a:path w="7320" h="6585" extrusionOk="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85955" y="1595442"/>
              <a:ext cx="266747" cy="456488"/>
            </a:xfrm>
            <a:custGeom>
              <a:avLst/>
              <a:gdLst/>
              <a:ahLst/>
              <a:cxnLst/>
              <a:rect l="l" t="t" r="r" b="b"/>
              <a:pathLst>
                <a:path w="3845" h="6580" extrusionOk="0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152764" y="1651012"/>
              <a:ext cx="382742" cy="350899"/>
            </a:xfrm>
            <a:custGeom>
              <a:avLst/>
              <a:gdLst/>
              <a:ahLst/>
              <a:cxnLst/>
              <a:rect l="l" t="t" r="r" b="b"/>
              <a:pathLst>
                <a:path w="5517" h="5058" extrusionOk="0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148532" y="1648722"/>
              <a:ext cx="382672" cy="350552"/>
            </a:xfrm>
            <a:custGeom>
              <a:avLst/>
              <a:gdLst/>
              <a:ahLst/>
              <a:cxnLst/>
              <a:rect l="l" t="t" r="r" b="b"/>
              <a:pathLst>
                <a:path w="5516" h="5053" extrusionOk="0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59216" y="1726146"/>
              <a:ext cx="338550" cy="273129"/>
            </a:xfrm>
            <a:custGeom>
              <a:avLst/>
              <a:gdLst/>
              <a:ahLst/>
              <a:cxnLst/>
              <a:rect l="l" t="t" r="r" b="b"/>
              <a:pathLst>
                <a:path w="4880" h="3937" extrusionOk="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250931" y="1714490"/>
              <a:ext cx="184260" cy="207639"/>
            </a:xfrm>
            <a:custGeom>
              <a:avLst/>
              <a:gdLst/>
              <a:ahLst/>
              <a:cxnLst/>
              <a:rect l="l" t="t" r="r" b="b"/>
              <a:pathLst>
                <a:path w="2656" h="2993" extrusionOk="0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6245242" y="1717335"/>
              <a:ext cx="183566" cy="206876"/>
            </a:xfrm>
            <a:custGeom>
              <a:avLst/>
              <a:gdLst/>
              <a:ahLst/>
              <a:cxnLst/>
              <a:rect l="l" t="t" r="r" b="b"/>
              <a:pathLst>
                <a:path w="2646" h="2982" extrusionOk="0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6647067" y="1241833"/>
              <a:ext cx="104618" cy="130980"/>
            </a:xfrm>
            <a:custGeom>
              <a:avLst/>
              <a:gdLst/>
              <a:ahLst/>
              <a:cxnLst/>
              <a:rect l="l" t="t" r="r" b="b"/>
              <a:pathLst>
                <a:path w="1508" h="1888" extrusionOk="0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6476264" y="1565402"/>
              <a:ext cx="437618" cy="449966"/>
            </a:xfrm>
            <a:custGeom>
              <a:avLst/>
              <a:gdLst/>
              <a:ahLst/>
              <a:cxnLst/>
              <a:rect l="l" t="t" r="r" b="b"/>
              <a:pathLst>
                <a:path w="6308" h="6486" extrusionOk="0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6459197" y="1889040"/>
              <a:ext cx="144578" cy="133478"/>
            </a:xfrm>
            <a:custGeom>
              <a:avLst/>
              <a:gdLst/>
              <a:ahLst/>
              <a:cxnLst/>
              <a:rect l="l" t="t" r="r" b="b"/>
              <a:pathLst>
                <a:path w="2084" h="1924" extrusionOk="0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553202" y="1414648"/>
              <a:ext cx="383436" cy="515664"/>
            </a:xfrm>
            <a:custGeom>
              <a:avLst/>
              <a:gdLst/>
              <a:ahLst/>
              <a:cxnLst/>
              <a:rect l="l" t="t" r="r" b="b"/>
              <a:pathLst>
                <a:path w="5527" h="7433" extrusionOk="0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6525451" y="1131387"/>
              <a:ext cx="226232" cy="199523"/>
            </a:xfrm>
            <a:custGeom>
              <a:avLst/>
              <a:gdLst/>
              <a:ahLst/>
              <a:cxnLst/>
              <a:rect l="l" t="t" r="r" b="b"/>
              <a:pathLst>
                <a:path w="3261" h="2876" extrusionOk="0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14391" y="1131457"/>
              <a:ext cx="115232" cy="199661"/>
            </a:xfrm>
            <a:custGeom>
              <a:avLst/>
              <a:gdLst/>
              <a:ahLst/>
              <a:cxnLst/>
              <a:rect l="l" t="t" r="r" b="b"/>
              <a:pathLst>
                <a:path w="1661" h="2878" extrusionOk="0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472864" y="1035371"/>
              <a:ext cx="325022" cy="217976"/>
            </a:xfrm>
            <a:custGeom>
              <a:avLst/>
              <a:gdLst/>
              <a:ahLst/>
              <a:cxnLst/>
              <a:rect l="l" t="t" r="r" b="b"/>
              <a:pathLst>
                <a:path w="4685" h="3142" extrusionOk="0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682657" y="1194311"/>
              <a:ext cx="44886" cy="54113"/>
            </a:xfrm>
            <a:custGeom>
              <a:avLst/>
              <a:gdLst/>
              <a:ahLst/>
              <a:cxnLst/>
              <a:rect l="l" t="t" r="r" b="b"/>
              <a:pathLst>
                <a:path w="647" h="780" extrusionOk="0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904506" y="3063224"/>
              <a:ext cx="49118" cy="68196"/>
            </a:xfrm>
            <a:custGeom>
              <a:avLst/>
              <a:gdLst/>
              <a:ahLst/>
              <a:cxnLst/>
              <a:rect l="l" t="t" r="r" b="b"/>
              <a:pathLst>
                <a:path w="708" h="983" extrusionOk="0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796418" y="3111926"/>
              <a:ext cx="165043" cy="77492"/>
            </a:xfrm>
            <a:custGeom>
              <a:avLst/>
              <a:gdLst/>
              <a:ahLst/>
              <a:cxnLst/>
              <a:rect l="l" t="t" r="r" b="b"/>
              <a:pathLst>
                <a:path w="2379" h="1117" extrusionOk="0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838321" y="2436692"/>
              <a:ext cx="419719" cy="663086"/>
            </a:xfrm>
            <a:custGeom>
              <a:avLst/>
              <a:gdLst/>
              <a:ahLst/>
              <a:cxnLst/>
              <a:rect l="l" t="t" r="r" b="b"/>
              <a:pathLst>
                <a:path w="6050" h="9558" extrusionOk="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8052415" y="3108735"/>
              <a:ext cx="50574" cy="68542"/>
            </a:xfrm>
            <a:custGeom>
              <a:avLst/>
              <a:gdLst/>
              <a:ahLst/>
              <a:cxnLst/>
              <a:rect l="l" t="t" r="r" b="b"/>
              <a:pathLst>
                <a:path w="729" h="988" extrusionOk="0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945715" y="3158824"/>
              <a:ext cx="165806" cy="78879"/>
            </a:xfrm>
            <a:custGeom>
              <a:avLst/>
              <a:gdLst/>
              <a:ahLst/>
              <a:cxnLst/>
              <a:rect l="l" t="t" r="r" b="b"/>
              <a:pathLst>
                <a:path w="2390" h="1137" extrusionOk="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998371" y="2445919"/>
              <a:ext cx="505744" cy="696386"/>
            </a:xfrm>
            <a:custGeom>
              <a:avLst/>
              <a:gdLst/>
              <a:ahLst/>
              <a:cxnLst/>
              <a:rect l="l" t="t" r="r" b="b"/>
              <a:pathLst>
                <a:path w="7290" h="10038" extrusionOk="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506912" y="2061161"/>
              <a:ext cx="202089" cy="83666"/>
            </a:xfrm>
            <a:custGeom>
              <a:avLst/>
              <a:gdLst/>
              <a:ahLst/>
              <a:cxnLst/>
              <a:rect l="l" t="t" r="r" b="b"/>
              <a:pathLst>
                <a:path w="2913" h="1206" extrusionOk="0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650590" y="1910338"/>
              <a:ext cx="571164" cy="256133"/>
            </a:xfrm>
            <a:custGeom>
              <a:avLst/>
              <a:gdLst/>
              <a:ahLst/>
              <a:cxnLst/>
              <a:rect l="l" t="t" r="r" b="b"/>
              <a:pathLst>
                <a:path w="8233" h="3692" extrusionOk="0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8110760" y="1888069"/>
              <a:ext cx="396201" cy="605991"/>
            </a:xfrm>
            <a:custGeom>
              <a:avLst/>
              <a:gdLst/>
              <a:ahLst/>
              <a:cxnLst/>
              <a:rect l="l" t="t" r="r" b="b"/>
              <a:pathLst>
                <a:path w="5711" h="8735" extrusionOk="0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8011206" y="2435929"/>
              <a:ext cx="361305" cy="95391"/>
            </a:xfrm>
            <a:custGeom>
              <a:avLst/>
              <a:gdLst/>
              <a:ahLst/>
              <a:cxnLst/>
              <a:rect l="l" t="t" r="r" b="b"/>
              <a:pathLst>
                <a:path w="5208" h="1375" extrusionOk="0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218848" y="2464373"/>
              <a:ext cx="153666" cy="75480"/>
            </a:xfrm>
            <a:custGeom>
              <a:avLst/>
              <a:gdLst/>
              <a:ahLst/>
              <a:cxnLst/>
              <a:rect l="l" t="t" r="r" b="b"/>
              <a:pathLst>
                <a:path w="2215" h="1088" extrusionOk="0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82733" y="2409636"/>
              <a:ext cx="139027" cy="91367"/>
            </a:xfrm>
            <a:custGeom>
              <a:avLst/>
              <a:gdLst/>
              <a:ahLst/>
              <a:cxnLst/>
              <a:rect l="l" t="t" r="r" b="b"/>
              <a:pathLst>
                <a:path w="2004" h="1317" extrusionOk="0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82565" y="1921855"/>
              <a:ext cx="359918" cy="549727"/>
            </a:xfrm>
            <a:custGeom>
              <a:avLst/>
              <a:gdLst/>
              <a:ahLst/>
              <a:cxnLst/>
              <a:rect l="l" t="t" r="r" b="b"/>
              <a:pathLst>
                <a:path w="5188" h="7924" extrusionOk="0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856914" y="2208793"/>
              <a:ext cx="362693" cy="331058"/>
            </a:xfrm>
            <a:custGeom>
              <a:avLst/>
              <a:gdLst/>
              <a:ahLst/>
              <a:cxnLst/>
              <a:rect l="l" t="t" r="r" b="b"/>
              <a:pathLst>
                <a:path w="5228" h="4772" extrusionOk="0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194636" y="1642687"/>
              <a:ext cx="197788" cy="271326"/>
            </a:xfrm>
            <a:custGeom>
              <a:avLst/>
              <a:gdLst/>
              <a:ahLst/>
              <a:cxnLst/>
              <a:rect l="l" t="t" r="r" b="b"/>
              <a:pathLst>
                <a:path w="2851" h="3911" extrusionOk="0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265053" y="1765273"/>
              <a:ext cx="114607" cy="147977"/>
            </a:xfrm>
            <a:custGeom>
              <a:avLst/>
              <a:gdLst/>
              <a:ahLst/>
              <a:cxnLst/>
              <a:rect l="l" t="t" r="r" b="b"/>
              <a:pathLst>
                <a:path w="1652" h="2133" extrusionOk="0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8188184" y="1621943"/>
              <a:ext cx="235181" cy="219502"/>
            </a:xfrm>
            <a:custGeom>
              <a:avLst/>
              <a:gdLst/>
              <a:ahLst/>
              <a:cxnLst/>
              <a:rect l="l" t="t" r="r" b="b"/>
              <a:pathLst>
                <a:path w="3390" h="3164" extrusionOk="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330474" y="1745779"/>
              <a:ext cx="45649" cy="58691"/>
            </a:xfrm>
            <a:custGeom>
              <a:avLst/>
              <a:gdLst/>
              <a:ahLst/>
              <a:cxnLst/>
              <a:rect l="l" t="t" r="r" b="b"/>
              <a:pathLst>
                <a:path w="658" h="846" extrusionOk="0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8271504" y="1865591"/>
              <a:ext cx="101010" cy="79712"/>
            </a:xfrm>
            <a:custGeom>
              <a:avLst/>
              <a:gdLst/>
              <a:ahLst/>
              <a:cxnLst/>
              <a:rect l="l" t="t" r="r" b="b"/>
              <a:pathLst>
                <a:path w="1456" h="1149" extrusionOk="0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8243754" y="1867672"/>
              <a:ext cx="27819" cy="70485"/>
            </a:xfrm>
            <a:custGeom>
              <a:avLst/>
              <a:gdLst/>
              <a:ahLst/>
              <a:cxnLst/>
              <a:rect l="l" t="t" r="r" b="b"/>
              <a:pathLst>
                <a:path w="401" h="1016" extrusionOk="0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647730" y="2054015"/>
              <a:ext cx="120227" cy="161505"/>
            </a:xfrm>
            <a:custGeom>
              <a:avLst/>
              <a:gdLst/>
              <a:ahLst/>
              <a:cxnLst/>
              <a:rect l="l" t="t" r="r" b="b"/>
              <a:pathLst>
                <a:path w="1733" h="2328" extrusionOk="0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831939" y="1226918"/>
              <a:ext cx="120990" cy="160811"/>
            </a:xfrm>
            <a:custGeom>
              <a:avLst/>
              <a:gdLst/>
              <a:ahLst/>
              <a:cxnLst/>
              <a:rect l="l" t="t" r="r" b="b"/>
              <a:pathLst>
                <a:path w="1744" h="2318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5349113" y="1439554"/>
              <a:ext cx="120296" cy="161505"/>
            </a:xfrm>
            <a:custGeom>
              <a:avLst/>
              <a:gdLst/>
              <a:ahLst/>
              <a:cxnLst/>
              <a:rect l="l" t="t" r="r" b="b"/>
              <a:pathLst>
                <a:path w="1734" h="2328" extrusionOk="0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100137" y="753975"/>
              <a:ext cx="120990" cy="160742"/>
            </a:xfrm>
            <a:custGeom>
              <a:avLst/>
              <a:gdLst/>
              <a:ahLst/>
              <a:cxnLst/>
              <a:rect l="l" t="t" r="r" b="b"/>
              <a:pathLst>
                <a:path w="1744" h="2317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578023" y="753983"/>
              <a:ext cx="249750" cy="387667"/>
            </a:xfrm>
            <a:custGeom>
              <a:avLst/>
              <a:gdLst/>
              <a:ahLst/>
              <a:cxnLst/>
              <a:rect l="l" t="t" r="r" b="b"/>
              <a:pathLst>
                <a:path w="3600" h="5588" extrusionOk="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71861" y="1221923"/>
              <a:ext cx="139444" cy="218392"/>
            </a:xfrm>
            <a:custGeom>
              <a:avLst/>
              <a:gdLst/>
              <a:ahLst/>
              <a:cxnLst/>
              <a:rect l="l" t="t" r="r" b="b"/>
              <a:pathLst>
                <a:path w="2010" h="3148" extrusionOk="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265137" y="1081784"/>
              <a:ext cx="397588" cy="855671"/>
            </a:xfrm>
            <a:custGeom>
              <a:avLst/>
              <a:gdLst/>
              <a:ahLst/>
              <a:cxnLst/>
              <a:rect l="l" t="t" r="r" b="b"/>
              <a:pathLst>
                <a:path w="5731" h="12334" extrusionOk="0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016217" y="1573935"/>
              <a:ext cx="288808" cy="621669"/>
            </a:xfrm>
            <a:custGeom>
              <a:avLst/>
              <a:gdLst/>
              <a:ahLst/>
              <a:cxnLst/>
              <a:rect l="l" t="t" r="r" b="b"/>
              <a:pathLst>
                <a:path w="4163" h="8961" extrusionOk="0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861940" y="2106117"/>
              <a:ext cx="113844" cy="128621"/>
            </a:xfrm>
            <a:custGeom>
              <a:avLst/>
              <a:gdLst/>
              <a:ahLst/>
              <a:cxnLst/>
              <a:rect l="l" t="t" r="r" b="b"/>
              <a:pathLst>
                <a:path w="1641" h="1854" extrusionOk="0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5371175" y="2256176"/>
              <a:ext cx="362762" cy="136599"/>
            </a:xfrm>
            <a:custGeom>
              <a:avLst/>
              <a:gdLst/>
              <a:ahLst/>
              <a:cxnLst/>
              <a:rect l="l" t="t" r="r" b="b"/>
              <a:pathLst>
                <a:path w="5229" h="1969" extrusionOk="0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5656379" y="2189853"/>
              <a:ext cx="239760" cy="198343"/>
            </a:xfrm>
            <a:custGeom>
              <a:avLst/>
              <a:gdLst/>
              <a:ahLst/>
              <a:cxnLst/>
              <a:rect l="l" t="t" r="r" b="b"/>
              <a:pathLst>
                <a:path w="3456" h="2859" extrusionOk="0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514159" y="2238139"/>
              <a:ext cx="371989" cy="154637"/>
            </a:xfrm>
            <a:custGeom>
              <a:avLst/>
              <a:gdLst/>
              <a:ahLst/>
              <a:cxnLst/>
              <a:rect l="l" t="t" r="r" b="b"/>
              <a:pathLst>
                <a:path w="5362" h="2229" extrusionOk="0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5132244" y="2758110"/>
              <a:ext cx="410422" cy="318709"/>
            </a:xfrm>
            <a:custGeom>
              <a:avLst/>
              <a:gdLst/>
              <a:ahLst/>
              <a:cxnLst/>
              <a:rect l="l" t="t" r="r" b="b"/>
              <a:pathLst>
                <a:path w="5916" h="4594" extrusionOk="0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79708" y="2837060"/>
              <a:ext cx="216311" cy="1092448"/>
            </a:xfrm>
            <a:custGeom>
              <a:avLst/>
              <a:gdLst/>
              <a:ahLst/>
              <a:cxnLst/>
              <a:rect l="l" t="t" r="r" b="b"/>
              <a:pathLst>
                <a:path w="3118" h="15747" extrusionOk="0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371175" y="2963393"/>
              <a:ext cx="152278" cy="966879"/>
            </a:xfrm>
            <a:custGeom>
              <a:avLst/>
              <a:gdLst/>
              <a:ahLst/>
              <a:cxnLst/>
              <a:rect l="l" t="t" r="r" b="b"/>
              <a:pathLst>
                <a:path w="2195" h="13937" extrusionOk="0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132244" y="3339340"/>
              <a:ext cx="188978" cy="589757"/>
            </a:xfrm>
            <a:custGeom>
              <a:avLst/>
              <a:gdLst/>
              <a:ahLst/>
              <a:cxnLst/>
              <a:rect l="l" t="t" r="r" b="b"/>
              <a:pathLst>
                <a:path w="2724" h="8501" extrusionOk="0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5183235" y="2896515"/>
              <a:ext cx="231713" cy="572899"/>
            </a:xfrm>
            <a:custGeom>
              <a:avLst/>
              <a:gdLst/>
              <a:ahLst/>
              <a:cxnLst/>
              <a:rect l="l" t="t" r="r" b="b"/>
              <a:pathLst>
                <a:path w="3340" h="8258" extrusionOk="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5640978" y="2284204"/>
              <a:ext cx="72358" cy="28028"/>
            </a:xfrm>
            <a:custGeom>
              <a:avLst/>
              <a:gdLst/>
              <a:ahLst/>
              <a:cxnLst/>
              <a:rect l="l" t="t" r="r" b="b"/>
              <a:pathLst>
                <a:path w="1043" h="404" extrusionOk="0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185525" y="2226830"/>
              <a:ext cx="369907" cy="600579"/>
            </a:xfrm>
            <a:custGeom>
              <a:avLst/>
              <a:gdLst/>
              <a:ahLst/>
              <a:cxnLst/>
              <a:rect l="l" t="t" r="r" b="b"/>
              <a:pathLst>
                <a:path w="5332" h="8657" extrusionOk="0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186288" y="2320002"/>
              <a:ext cx="350691" cy="507409"/>
            </a:xfrm>
            <a:custGeom>
              <a:avLst/>
              <a:gdLst/>
              <a:ahLst/>
              <a:cxnLst/>
              <a:rect l="l" t="t" r="r" b="b"/>
              <a:pathLst>
                <a:path w="5055" h="7314" extrusionOk="0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5272592" y="1942043"/>
              <a:ext cx="260087" cy="335359"/>
            </a:xfrm>
            <a:custGeom>
              <a:avLst/>
              <a:gdLst/>
              <a:ahLst/>
              <a:cxnLst/>
              <a:rect l="l" t="t" r="r" b="b"/>
              <a:pathLst>
                <a:path w="3749" h="4834" extrusionOk="0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415992" y="2291558"/>
              <a:ext cx="98929" cy="428946"/>
            </a:xfrm>
            <a:custGeom>
              <a:avLst/>
              <a:gdLst/>
              <a:ahLst/>
              <a:cxnLst/>
              <a:rect l="l" t="t" r="r" b="b"/>
              <a:pathLst>
                <a:path w="1426" h="6183" extrusionOk="0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398231" y="2257425"/>
              <a:ext cx="44816" cy="37740"/>
            </a:xfrm>
            <a:custGeom>
              <a:avLst/>
              <a:gdLst/>
              <a:ahLst/>
              <a:cxnLst/>
              <a:rect l="l" t="t" r="r" b="b"/>
              <a:pathLst>
                <a:path w="646" h="544" extrusionOk="0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314287" y="2211221"/>
              <a:ext cx="105311" cy="78255"/>
            </a:xfrm>
            <a:custGeom>
              <a:avLst/>
              <a:gdLst/>
              <a:ahLst/>
              <a:cxnLst/>
              <a:rect l="l" t="t" r="r" b="b"/>
              <a:pathLst>
                <a:path w="1518" h="1128" extrusionOk="0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418836" y="2214065"/>
              <a:ext cx="33508" cy="63339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44564" y="1969377"/>
              <a:ext cx="145896" cy="208749"/>
            </a:xfrm>
            <a:custGeom>
              <a:avLst/>
              <a:gdLst/>
              <a:ahLst/>
              <a:cxnLst/>
              <a:rect l="l" t="t" r="r" b="b"/>
              <a:pathLst>
                <a:path w="2103" h="3009" extrusionOk="0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349807" y="2069209"/>
              <a:ext cx="49881" cy="64103"/>
            </a:xfrm>
            <a:custGeom>
              <a:avLst/>
              <a:gdLst/>
              <a:ahLst/>
              <a:cxnLst/>
              <a:rect l="l" t="t" r="r" b="b"/>
              <a:pathLst>
                <a:path w="719" h="924" extrusionOk="0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916678" y="2108822"/>
              <a:ext cx="89702" cy="38434"/>
            </a:xfrm>
            <a:custGeom>
              <a:avLst/>
              <a:gdLst/>
              <a:ahLst/>
              <a:cxnLst/>
              <a:rect l="l" t="t" r="r" b="b"/>
              <a:pathLst>
                <a:path w="1293" h="554" extrusionOk="0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287230" y="1914778"/>
              <a:ext cx="218462" cy="99484"/>
            </a:xfrm>
            <a:custGeom>
              <a:avLst/>
              <a:gdLst/>
              <a:ahLst/>
              <a:cxnLst/>
              <a:rect l="l" t="t" r="r" b="b"/>
              <a:pathLst>
                <a:path w="3149" h="1434" extrusionOk="0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492791" y="2037643"/>
              <a:ext cx="33508" cy="56263"/>
            </a:xfrm>
            <a:custGeom>
              <a:avLst/>
              <a:gdLst/>
              <a:ahLst/>
              <a:cxnLst/>
              <a:rect l="l" t="t" r="r" b="b"/>
              <a:pathLst>
                <a:path w="483" h="811" extrusionOk="0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649997" y="2133312"/>
              <a:ext cx="527736" cy="479451"/>
            </a:xfrm>
            <a:custGeom>
              <a:avLst/>
              <a:gdLst/>
              <a:ahLst/>
              <a:cxnLst/>
              <a:rect l="l" t="t" r="r" b="b"/>
              <a:pathLst>
                <a:path w="7607" h="6911" extrusionOk="0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39313" y="2126166"/>
              <a:ext cx="448856" cy="420759"/>
            </a:xfrm>
            <a:custGeom>
              <a:avLst/>
              <a:gdLst/>
              <a:ahLst/>
              <a:cxnLst/>
              <a:rect l="l" t="t" r="r" b="b"/>
              <a:pathLst>
                <a:path w="6470" h="6065" extrusionOk="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716806" y="2200884"/>
              <a:ext cx="393356" cy="362276"/>
            </a:xfrm>
            <a:custGeom>
              <a:avLst/>
              <a:gdLst/>
              <a:ahLst/>
              <a:cxnLst/>
              <a:rect l="l" t="t" r="r" b="b"/>
              <a:pathLst>
                <a:path w="5670" h="5222" extrusionOk="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712574" y="2191518"/>
              <a:ext cx="335706" cy="315587"/>
            </a:xfrm>
            <a:custGeom>
              <a:avLst/>
              <a:gdLst/>
              <a:ahLst/>
              <a:cxnLst/>
              <a:rect l="l" t="t" r="r" b="b"/>
              <a:pathLst>
                <a:path w="4839" h="4549" extrusionOk="0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838422" y="2267415"/>
              <a:ext cx="147283" cy="214854"/>
            </a:xfrm>
            <a:custGeom>
              <a:avLst/>
              <a:gdLst/>
              <a:ahLst/>
              <a:cxnLst/>
              <a:rect l="l" t="t" r="r" b="b"/>
              <a:pathLst>
                <a:path w="2123" h="3097" extrusionOk="0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832733" y="2262420"/>
              <a:ext cx="146589" cy="213397"/>
            </a:xfrm>
            <a:custGeom>
              <a:avLst/>
              <a:gdLst/>
              <a:ahLst/>
              <a:cxnLst/>
              <a:rect l="l" t="t" r="r" b="b"/>
              <a:pathLst>
                <a:path w="2113" h="3076" extrusionOk="0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752395" y="2529794"/>
              <a:ext cx="194181" cy="88453"/>
            </a:xfrm>
            <a:custGeom>
              <a:avLst/>
              <a:gdLst/>
              <a:ahLst/>
              <a:cxnLst/>
              <a:rect l="l" t="t" r="r" b="b"/>
              <a:pathLst>
                <a:path w="2799" h="1275" extrusionOk="0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169915" y="2252291"/>
              <a:ext cx="347153" cy="338758"/>
            </a:xfrm>
            <a:custGeom>
              <a:avLst/>
              <a:gdLst/>
              <a:ahLst/>
              <a:cxnLst/>
              <a:rect l="l" t="t" r="r" b="b"/>
              <a:pathLst>
                <a:path w="5004" h="4883" extrusionOk="0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425219" y="2491430"/>
              <a:ext cx="362762" cy="126748"/>
            </a:xfrm>
            <a:custGeom>
              <a:avLst/>
              <a:gdLst/>
              <a:ahLst/>
              <a:cxnLst/>
              <a:rect l="l" t="t" r="r" b="b"/>
              <a:pathLst>
                <a:path w="5229" h="1827" extrusionOk="0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176992" y="2300091"/>
              <a:ext cx="608904" cy="318084"/>
            </a:xfrm>
            <a:custGeom>
              <a:avLst/>
              <a:gdLst/>
              <a:ahLst/>
              <a:cxnLst/>
              <a:rect l="l" t="t" r="r" b="b"/>
              <a:pathLst>
                <a:path w="8777" h="4585" extrusionOk="0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8519708" y="1497341"/>
              <a:ext cx="239066" cy="364149"/>
            </a:xfrm>
            <a:custGeom>
              <a:avLst/>
              <a:gdLst/>
              <a:ahLst/>
              <a:cxnLst/>
              <a:rect l="l" t="t" r="r" b="b"/>
              <a:pathLst>
                <a:path w="3446" h="5249" extrusionOk="0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6300192" y="0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5184576" y="1523234"/>
            <a:ext cx="4067944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 smtClean="0">
                <a:latin typeface="Corbel" pitchFamily="34" charset="0"/>
              </a:rPr>
              <a:t>“</a:t>
            </a:r>
            <a:r>
              <a:rPr lang="en-US" dirty="0" err="1" smtClean="0">
                <a:latin typeface="Corbel" pitchFamily="34" charset="0"/>
              </a:rPr>
              <a:t>Sebuah</a:t>
            </a:r>
            <a:r>
              <a:rPr lang="en-US" dirty="0" smtClean="0">
                <a:latin typeface="Corbel" pitchFamily="34" charset="0"/>
              </a:rPr>
              <a:t> Bank </a:t>
            </a:r>
            <a:r>
              <a:rPr lang="en-US" dirty="0" err="1" smtClean="0">
                <a:latin typeface="Corbel" pitchFamily="34" charset="0"/>
              </a:rPr>
              <a:t>di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portugis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mengadakan</a:t>
            </a:r>
            <a:r>
              <a:rPr lang="en-US" dirty="0" smtClean="0">
                <a:latin typeface="Corbel" pitchFamily="34" charset="0"/>
              </a:rPr>
              <a:t> direct marketing campaign </a:t>
            </a:r>
            <a:r>
              <a:rPr lang="en-US" dirty="0" err="1" smtClean="0">
                <a:latin typeface="Corbel" pitchFamily="34" charset="0"/>
              </a:rPr>
              <a:t>dalam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meluncurkan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deposito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berjangka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untuk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pelanggannya</a:t>
            </a:r>
            <a:r>
              <a:rPr lang="en-US" dirty="0" smtClean="0">
                <a:latin typeface="Corbel" pitchFamily="34" charset="0"/>
              </a:rPr>
              <a:t>. </a:t>
            </a:r>
            <a:r>
              <a:rPr lang="en-US" dirty="0" err="1" smtClean="0">
                <a:latin typeface="Corbel" pitchFamily="34" charset="0"/>
              </a:rPr>
              <a:t>Sebelumnya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mereka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menghubungi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ke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pelanggan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mereka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melalui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panggilan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telepon</a:t>
            </a:r>
            <a:r>
              <a:rPr lang="en-US" dirty="0" smtClean="0">
                <a:latin typeface="Corbel" pitchFamily="34" charset="0"/>
              </a:rPr>
              <a:t>. </a:t>
            </a:r>
            <a:r>
              <a:rPr lang="en-US" dirty="0" err="1" smtClean="0">
                <a:latin typeface="Corbel" pitchFamily="34" charset="0"/>
              </a:rPr>
              <a:t>Hasil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kampanye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sebelumnya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telah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dicatat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telah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diberikan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kepada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manajer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kampanye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saat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ini</a:t>
            </a:r>
            <a:r>
              <a:rPr lang="en-US" dirty="0" smtClean="0">
                <a:latin typeface="Corbel" pitchFamily="34" charset="0"/>
              </a:rPr>
              <a:t>, </a:t>
            </a:r>
            <a:r>
              <a:rPr lang="en-US" dirty="0" err="1" smtClean="0">
                <a:latin typeface="Corbel" pitchFamily="34" charset="0"/>
              </a:rPr>
              <a:t>untuk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menggunakan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hal</a:t>
            </a:r>
            <a:r>
              <a:rPr lang="en-US" dirty="0" smtClean="0">
                <a:latin typeface="Corbel" pitchFamily="34" charset="0"/>
              </a:rPr>
              <a:t> yang </a:t>
            </a:r>
            <a:r>
              <a:rPr lang="en-US" dirty="0" err="1" smtClean="0">
                <a:latin typeface="Corbel" pitchFamily="34" charset="0"/>
              </a:rPr>
              <a:t>sama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dalam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membuat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kampanye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ini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lebih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efektif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smtClean="0"/>
              <a:t>”  </a:t>
            </a:r>
          </a:p>
          <a:p>
            <a:pPr marL="0" lvl="0" indent="0" algn="l"/>
            <a:r>
              <a:rPr lang="en-US" dirty="0" smtClean="0"/>
              <a:t>    </a:t>
            </a:r>
          </a:p>
          <a:p>
            <a:pPr marL="0" lvl="0" indent="0" algn="l"/>
            <a:r>
              <a:rPr lang="en-US" dirty="0" smtClean="0"/>
              <a:t>    </a:t>
            </a:r>
            <a:r>
              <a:rPr lang="en-US" dirty="0" err="1" smtClean="0">
                <a:latin typeface="Corbel" pitchFamily="34" charset="0"/>
              </a:rPr>
              <a:t>Permasalahan</a:t>
            </a:r>
            <a:r>
              <a:rPr lang="en-US" dirty="0" smtClean="0">
                <a:latin typeface="Corbel" pitchFamily="34" charset="0"/>
              </a:rPr>
              <a:t> yang </a:t>
            </a:r>
            <a:r>
              <a:rPr lang="en-US" dirty="0" err="1" smtClean="0">
                <a:latin typeface="Corbel" pitchFamily="34" charset="0"/>
              </a:rPr>
              <a:t>sering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terjadi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pada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kasus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ini</a:t>
            </a:r>
            <a:r>
              <a:rPr lang="en-US" dirty="0" smtClean="0">
                <a:latin typeface="Corbel" pitchFamily="34" charset="0"/>
              </a:rPr>
              <a:t>   </a:t>
            </a:r>
          </a:p>
          <a:p>
            <a:pPr marL="0" lvl="0" indent="0" algn="l"/>
            <a:r>
              <a:rPr lang="en-US" dirty="0" smtClean="0">
                <a:latin typeface="Corbel" pitchFamily="34" charset="0"/>
              </a:rPr>
              <a:t>      </a:t>
            </a:r>
            <a:r>
              <a:rPr lang="en-US" dirty="0" err="1" smtClean="0">
                <a:latin typeface="Corbel" pitchFamily="34" charset="0"/>
              </a:rPr>
              <a:t>seperti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ditemukannya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lebih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dari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satu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kontak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ke</a:t>
            </a:r>
            <a:r>
              <a:rPr lang="en-US" dirty="0" smtClean="0">
                <a:latin typeface="Corbel" pitchFamily="34" charset="0"/>
              </a:rPr>
              <a:t>              </a:t>
            </a:r>
          </a:p>
          <a:p>
            <a:pPr marL="0" lvl="0" indent="0" algn="l"/>
            <a:r>
              <a:rPr lang="en-US" dirty="0" smtClean="0">
                <a:latin typeface="Corbel" pitchFamily="34" charset="0"/>
              </a:rPr>
              <a:t>         </a:t>
            </a:r>
            <a:r>
              <a:rPr lang="en-US" dirty="0" err="1" smtClean="0">
                <a:latin typeface="Corbel" pitchFamily="34" charset="0"/>
              </a:rPr>
              <a:t>klien</a:t>
            </a:r>
            <a:r>
              <a:rPr lang="en-US" dirty="0" smtClean="0">
                <a:latin typeface="Corbel" pitchFamily="34" charset="0"/>
              </a:rPr>
              <a:t> yang </a:t>
            </a:r>
            <a:r>
              <a:rPr lang="en-US" dirty="0" err="1" smtClean="0">
                <a:latin typeface="Corbel" pitchFamily="34" charset="0"/>
              </a:rPr>
              <a:t>sama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diperlukan</a:t>
            </a:r>
            <a:r>
              <a:rPr lang="en-US" dirty="0" smtClean="0">
                <a:latin typeface="Corbel" pitchFamily="34" charset="0"/>
              </a:rPr>
              <a:t>, </a:t>
            </a:r>
            <a:r>
              <a:rPr lang="en-US" dirty="0" err="1" smtClean="0">
                <a:latin typeface="Corbel" pitchFamily="34" charset="0"/>
              </a:rPr>
              <a:t>untuk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mengakses</a:t>
            </a:r>
            <a:r>
              <a:rPr lang="en-US" dirty="0" smtClean="0">
                <a:latin typeface="Corbel" pitchFamily="34" charset="0"/>
              </a:rPr>
              <a:t>  </a:t>
            </a:r>
          </a:p>
          <a:p>
            <a:pPr marL="0" lvl="0" indent="0" algn="l"/>
            <a:r>
              <a:rPr lang="en-US" dirty="0" smtClean="0">
                <a:latin typeface="Corbel" pitchFamily="34" charset="0"/>
              </a:rPr>
              <a:t>           </a:t>
            </a:r>
            <a:r>
              <a:rPr lang="en-US" dirty="0" err="1" smtClean="0">
                <a:latin typeface="Corbel" pitchFamily="34" charset="0"/>
              </a:rPr>
              <a:t>apakah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produk</a:t>
            </a:r>
            <a:r>
              <a:rPr lang="en-US" dirty="0" smtClean="0">
                <a:latin typeface="Corbel" pitchFamily="34" charset="0"/>
              </a:rPr>
              <a:t> (</a:t>
            </a:r>
            <a:r>
              <a:rPr lang="en-US" dirty="0" err="1" smtClean="0">
                <a:latin typeface="Corbel" pitchFamily="34" charset="0"/>
              </a:rPr>
              <a:t>deposito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berjangka</a:t>
            </a:r>
            <a:r>
              <a:rPr lang="en-US" dirty="0" smtClean="0">
                <a:latin typeface="Corbel" pitchFamily="34" charset="0"/>
              </a:rPr>
              <a:t> )</a:t>
            </a:r>
            <a:r>
              <a:rPr lang="en-US" dirty="0" err="1" smtClean="0">
                <a:latin typeface="Corbel" pitchFamily="34" charset="0"/>
              </a:rPr>
              <a:t>akan</a:t>
            </a:r>
            <a:r>
              <a:rPr lang="en-US" dirty="0" smtClean="0">
                <a:latin typeface="Corbel" pitchFamily="34" charset="0"/>
              </a:rPr>
              <a:t> '</a:t>
            </a:r>
            <a:r>
              <a:rPr lang="en-US" dirty="0" err="1" smtClean="0">
                <a:latin typeface="Corbel" pitchFamily="34" charset="0"/>
              </a:rPr>
              <a:t>ya</a:t>
            </a:r>
            <a:r>
              <a:rPr lang="en-US" dirty="0" smtClean="0">
                <a:latin typeface="Corbel" pitchFamily="34" charset="0"/>
              </a:rPr>
              <a:t>'  </a:t>
            </a:r>
          </a:p>
          <a:p>
            <a:pPr marL="0" lvl="0" indent="0" algn="l"/>
            <a:r>
              <a:rPr lang="en-US" dirty="0" smtClean="0">
                <a:latin typeface="Corbel" pitchFamily="34" charset="0"/>
              </a:rPr>
              <a:t>              </a:t>
            </a:r>
            <a:r>
              <a:rPr lang="en-US" dirty="0" err="1" smtClean="0">
                <a:latin typeface="Corbel" pitchFamily="34" charset="0"/>
              </a:rPr>
              <a:t>atau</a:t>
            </a:r>
            <a:r>
              <a:rPr lang="en-US" dirty="0" smtClean="0">
                <a:latin typeface="Corbel" pitchFamily="34" charset="0"/>
              </a:rPr>
              <a:t> ‘</a:t>
            </a:r>
            <a:r>
              <a:rPr lang="en-US" dirty="0" err="1" smtClean="0">
                <a:latin typeface="Corbel" pitchFamily="34" charset="0"/>
              </a:rPr>
              <a:t>tidak</a:t>
            </a:r>
            <a:r>
              <a:rPr lang="en-US" dirty="0" smtClean="0">
                <a:latin typeface="Corbel" pitchFamily="34" charset="0"/>
              </a:rPr>
              <a:t>' </a:t>
            </a:r>
            <a:r>
              <a:rPr lang="en-US" dirty="0" err="1" smtClean="0">
                <a:latin typeface="Corbel" pitchFamily="34" charset="0"/>
              </a:rPr>
              <a:t>berlangganan</a:t>
            </a:r>
            <a:r>
              <a:rPr lang="en-US" dirty="0" smtClean="0">
                <a:latin typeface="Corbel" pitchFamily="34" charset="0"/>
              </a:rPr>
              <a:t>.</a:t>
            </a:r>
            <a:endParaRPr dirty="0">
              <a:latin typeface="Corbel" pitchFamily="34" charset="0"/>
            </a:endParaRPr>
          </a:p>
        </p:txBody>
      </p:sp>
      <p:grpSp>
        <p:nvGrpSpPr>
          <p:cNvPr id="795" name="Google Shape;795;p43"/>
          <p:cNvGrpSpPr/>
          <p:nvPr/>
        </p:nvGrpSpPr>
        <p:grpSpPr>
          <a:xfrm>
            <a:off x="457198" y="740196"/>
            <a:ext cx="4176135" cy="3663093"/>
            <a:chOff x="457198" y="740196"/>
            <a:chExt cx="4176135" cy="3663093"/>
          </a:xfrm>
        </p:grpSpPr>
        <p:sp>
          <p:nvSpPr>
            <p:cNvPr id="796" name="Google Shape;796;p43"/>
            <p:cNvSpPr/>
            <p:nvPr/>
          </p:nvSpPr>
          <p:spPr>
            <a:xfrm>
              <a:off x="4633259" y="4224847"/>
              <a:ext cx="67" cy="3467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0" y="51"/>
                  </a:moveTo>
                  <a:cubicBezTo>
                    <a:pt x="0" y="41"/>
                    <a:pt x="0" y="31"/>
                    <a:pt x="0" y="21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608653" y="4267857"/>
              <a:ext cx="16471" cy="69150"/>
            </a:xfrm>
            <a:custGeom>
              <a:avLst/>
              <a:gdLst/>
              <a:ahLst/>
              <a:cxnLst/>
              <a:rect l="l" t="t" r="r" b="b"/>
              <a:pathLst>
                <a:path w="247" h="1037" extrusionOk="0">
                  <a:moveTo>
                    <a:pt x="123" y="1"/>
                  </a:moveTo>
                  <a:cubicBezTo>
                    <a:pt x="51" y="1"/>
                    <a:pt x="0" y="52"/>
                    <a:pt x="0" y="124"/>
                  </a:cubicBezTo>
                  <a:lnTo>
                    <a:pt x="0" y="903"/>
                  </a:lnTo>
                  <a:cubicBezTo>
                    <a:pt x="0" y="975"/>
                    <a:pt x="51" y="1026"/>
                    <a:pt x="123" y="1036"/>
                  </a:cubicBezTo>
                  <a:cubicBezTo>
                    <a:pt x="185" y="1026"/>
                    <a:pt x="246" y="975"/>
                    <a:pt x="246" y="903"/>
                  </a:cubicBezTo>
                  <a:lnTo>
                    <a:pt x="246" y="124"/>
                  </a:lnTo>
                  <a:cubicBezTo>
                    <a:pt x="246" y="52"/>
                    <a:pt x="185" y="1"/>
                    <a:pt x="123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583313" y="4282261"/>
              <a:ext cx="15804" cy="71150"/>
            </a:xfrm>
            <a:custGeom>
              <a:avLst/>
              <a:gdLst/>
              <a:ahLst/>
              <a:cxnLst/>
              <a:rect l="l" t="t" r="r" b="b"/>
              <a:pathLst>
                <a:path w="237" h="1067" extrusionOk="0">
                  <a:moveTo>
                    <a:pt x="124" y="0"/>
                  </a:moveTo>
                  <a:cubicBezTo>
                    <a:pt x="52" y="0"/>
                    <a:pt x="1" y="51"/>
                    <a:pt x="1" y="113"/>
                  </a:cubicBezTo>
                  <a:lnTo>
                    <a:pt x="1" y="943"/>
                  </a:lnTo>
                  <a:cubicBezTo>
                    <a:pt x="1" y="1005"/>
                    <a:pt x="52" y="1066"/>
                    <a:pt x="124" y="1066"/>
                  </a:cubicBezTo>
                  <a:cubicBezTo>
                    <a:pt x="185" y="1066"/>
                    <a:pt x="237" y="1005"/>
                    <a:pt x="237" y="943"/>
                  </a:cubicBezTo>
                  <a:lnTo>
                    <a:pt x="237" y="113"/>
                  </a:lnTo>
                  <a:cubicBezTo>
                    <a:pt x="237" y="51"/>
                    <a:pt x="185" y="0"/>
                    <a:pt x="124" y="0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4625057" y="4086078"/>
              <a:ext cx="67" cy="3467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0" y="5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4599717" y="4129089"/>
              <a:ext cx="16471" cy="68483"/>
            </a:xfrm>
            <a:custGeom>
              <a:avLst/>
              <a:gdLst/>
              <a:ahLst/>
              <a:cxnLst/>
              <a:rect l="l" t="t" r="r" b="b"/>
              <a:pathLst>
                <a:path w="247" h="1027" extrusionOk="0">
                  <a:moveTo>
                    <a:pt x="124" y="1"/>
                  </a:moveTo>
                  <a:cubicBezTo>
                    <a:pt x="62" y="1"/>
                    <a:pt x="1" y="52"/>
                    <a:pt x="1" y="124"/>
                  </a:cubicBezTo>
                  <a:lnTo>
                    <a:pt x="1" y="903"/>
                  </a:lnTo>
                  <a:cubicBezTo>
                    <a:pt x="1" y="965"/>
                    <a:pt x="62" y="1026"/>
                    <a:pt x="124" y="1026"/>
                  </a:cubicBezTo>
                  <a:cubicBezTo>
                    <a:pt x="196" y="1026"/>
                    <a:pt x="247" y="965"/>
                    <a:pt x="247" y="903"/>
                  </a:cubicBezTo>
                  <a:lnTo>
                    <a:pt x="247" y="124"/>
                  </a:lnTo>
                  <a:cubicBezTo>
                    <a:pt x="247" y="52"/>
                    <a:pt x="196" y="1"/>
                    <a:pt x="124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43"/>
            <p:cNvGrpSpPr/>
            <p:nvPr/>
          </p:nvGrpSpPr>
          <p:grpSpPr>
            <a:xfrm>
              <a:off x="457198" y="740196"/>
              <a:ext cx="4176135" cy="3663093"/>
              <a:chOff x="457198" y="740196"/>
              <a:chExt cx="4176135" cy="3663093"/>
            </a:xfrm>
          </p:grpSpPr>
          <p:sp>
            <p:nvSpPr>
              <p:cNvPr id="802" name="Google Shape;802;p43"/>
              <p:cNvSpPr/>
              <p:nvPr/>
            </p:nvSpPr>
            <p:spPr>
              <a:xfrm>
                <a:off x="1926811" y="2569164"/>
                <a:ext cx="170980" cy="1112264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6680" extrusionOk="0">
                    <a:moveTo>
                      <a:pt x="0" y="0"/>
                    </a:moveTo>
                    <a:lnTo>
                      <a:pt x="0" y="16679"/>
                    </a:lnTo>
                    <a:lnTo>
                      <a:pt x="2563" y="16679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>
                <a:off x="2200950" y="2338773"/>
                <a:ext cx="170980" cy="1342652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0135" extrusionOk="0">
                    <a:moveTo>
                      <a:pt x="0" y="0"/>
                    </a:moveTo>
                    <a:lnTo>
                      <a:pt x="0" y="20134"/>
                    </a:lnTo>
                    <a:lnTo>
                      <a:pt x="2563" y="20134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3"/>
              <p:cNvSpPr/>
              <p:nvPr/>
            </p:nvSpPr>
            <p:spPr>
              <a:xfrm>
                <a:off x="2496961" y="2061904"/>
                <a:ext cx="171647" cy="1619518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24287" extrusionOk="0">
                    <a:moveTo>
                      <a:pt x="0" y="1"/>
                    </a:moveTo>
                    <a:lnTo>
                      <a:pt x="0" y="24286"/>
                    </a:lnTo>
                    <a:lnTo>
                      <a:pt x="2573" y="24286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2771101" y="1782300"/>
                <a:ext cx="171647" cy="1899118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28480" extrusionOk="0">
                    <a:moveTo>
                      <a:pt x="0" y="1"/>
                    </a:moveTo>
                    <a:lnTo>
                      <a:pt x="0" y="28479"/>
                    </a:lnTo>
                    <a:lnTo>
                      <a:pt x="2573" y="28479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3"/>
              <p:cNvSpPr/>
              <p:nvPr/>
            </p:nvSpPr>
            <p:spPr>
              <a:xfrm>
                <a:off x="3087584" y="1590252"/>
                <a:ext cx="171647" cy="2091163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1360" extrusionOk="0">
                    <a:moveTo>
                      <a:pt x="1" y="0"/>
                    </a:moveTo>
                    <a:lnTo>
                      <a:pt x="1" y="31359"/>
                    </a:lnTo>
                    <a:lnTo>
                      <a:pt x="2574" y="31359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3"/>
              <p:cNvSpPr/>
              <p:nvPr/>
            </p:nvSpPr>
            <p:spPr>
              <a:xfrm>
                <a:off x="3423940" y="1256635"/>
                <a:ext cx="171647" cy="2424776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6363" extrusionOk="0">
                    <a:moveTo>
                      <a:pt x="0" y="0"/>
                    </a:moveTo>
                    <a:lnTo>
                      <a:pt x="0" y="36362"/>
                    </a:lnTo>
                    <a:lnTo>
                      <a:pt x="2573" y="36362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3"/>
              <p:cNvSpPr/>
              <p:nvPr/>
            </p:nvSpPr>
            <p:spPr>
              <a:xfrm>
                <a:off x="1898803" y="897078"/>
                <a:ext cx="1737811" cy="1420537"/>
              </a:xfrm>
              <a:custGeom>
                <a:avLst/>
                <a:gdLst/>
                <a:ahLst/>
                <a:cxnLst/>
                <a:rect l="l" t="t" r="r" b="b"/>
                <a:pathLst>
                  <a:path w="26060" h="21303" fill="none" extrusionOk="0">
                    <a:moveTo>
                      <a:pt x="0" y="21303"/>
                    </a:moveTo>
                    <a:lnTo>
                      <a:pt x="1651" y="19078"/>
                    </a:lnTo>
                    <a:lnTo>
                      <a:pt x="5362" y="19078"/>
                    </a:lnTo>
                    <a:lnTo>
                      <a:pt x="12702" y="10908"/>
                    </a:lnTo>
                    <a:lnTo>
                      <a:pt x="16126" y="10908"/>
                    </a:lnTo>
                    <a:lnTo>
                      <a:pt x="26059" y="0"/>
                    </a:lnTo>
                  </a:path>
                </a:pathLst>
              </a:custGeom>
              <a:noFill/>
              <a:ln w="12825" cap="flat" cmpd="sng">
                <a:solidFill>
                  <a:schemeClr val="accent6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3"/>
              <p:cNvSpPr/>
              <p:nvPr/>
            </p:nvSpPr>
            <p:spPr>
              <a:xfrm>
                <a:off x="3547639" y="868337"/>
                <a:ext cx="119033" cy="1182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74" extrusionOk="0">
                    <a:moveTo>
                      <a:pt x="1723" y="1"/>
                    </a:moveTo>
                    <a:lnTo>
                      <a:pt x="493" y="52"/>
                    </a:lnTo>
                    <a:lnTo>
                      <a:pt x="1" y="605"/>
                    </a:lnTo>
                    <a:lnTo>
                      <a:pt x="1231" y="544"/>
                    </a:lnTo>
                    <a:lnTo>
                      <a:pt x="1282" y="1774"/>
                    </a:lnTo>
                    <a:lnTo>
                      <a:pt x="1785" y="123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3"/>
              <p:cNvSpPr/>
              <p:nvPr/>
            </p:nvSpPr>
            <p:spPr>
              <a:xfrm>
                <a:off x="1853658" y="2301164"/>
                <a:ext cx="62951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8" extrusionOk="0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8" y="764"/>
                      <a:pt x="428" y="808"/>
                      <a:pt x="535" y="808"/>
                    </a:cubicBezTo>
                    <a:cubicBezTo>
                      <a:pt x="724" y="808"/>
                      <a:pt x="907" y="673"/>
                      <a:pt x="933" y="452"/>
                    </a:cubicBezTo>
                    <a:cubicBezTo>
                      <a:pt x="944" y="226"/>
                      <a:pt x="769" y="2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3"/>
              <p:cNvSpPr/>
              <p:nvPr/>
            </p:nvSpPr>
            <p:spPr>
              <a:xfrm>
                <a:off x="1974690" y="2143924"/>
                <a:ext cx="62951" cy="5394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523" y="1"/>
                    </a:moveTo>
                    <a:cubicBezTo>
                      <a:pt x="185" y="1"/>
                      <a:pt x="0" y="411"/>
                      <a:pt x="226" y="667"/>
                    </a:cubicBezTo>
                    <a:cubicBezTo>
                      <a:pt x="311" y="764"/>
                      <a:pt x="422" y="808"/>
                      <a:pt x="529" y="808"/>
                    </a:cubicBezTo>
                    <a:cubicBezTo>
                      <a:pt x="717" y="808"/>
                      <a:pt x="897" y="673"/>
                      <a:pt x="923" y="452"/>
                    </a:cubicBezTo>
                    <a:cubicBezTo>
                      <a:pt x="943" y="216"/>
                      <a:pt x="759" y="21"/>
                      <a:pt x="523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3"/>
              <p:cNvSpPr/>
              <p:nvPr/>
            </p:nvSpPr>
            <p:spPr>
              <a:xfrm>
                <a:off x="2220755" y="2132988"/>
                <a:ext cx="62951" cy="5341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1" extrusionOk="0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7" y="759"/>
                      <a:pt x="425" y="801"/>
                      <a:pt x="532" y="801"/>
                    </a:cubicBezTo>
                    <a:cubicBezTo>
                      <a:pt x="721" y="801"/>
                      <a:pt x="907" y="668"/>
                      <a:pt x="934" y="452"/>
                    </a:cubicBezTo>
                    <a:cubicBezTo>
                      <a:pt x="944" y="216"/>
                      <a:pt x="769" y="1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3"/>
              <p:cNvSpPr/>
              <p:nvPr/>
            </p:nvSpPr>
            <p:spPr>
              <a:xfrm>
                <a:off x="2705416" y="1590252"/>
                <a:ext cx="63017" cy="53546"/>
              </a:xfrm>
              <a:custGeom>
                <a:avLst/>
                <a:gdLst/>
                <a:ahLst/>
                <a:cxnLst/>
                <a:rect l="l" t="t" r="r" b="b"/>
                <a:pathLst>
                  <a:path w="945" h="803" extrusionOk="0">
                    <a:moveTo>
                      <a:pt x="534" y="0"/>
                    </a:moveTo>
                    <a:cubicBezTo>
                      <a:pt x="185" y="0"/>
                      <a:pt x="1" y="410"/>
                      <a:pt x="226" y="666"/>
                    </a:cubicBezTo>
                    <a:cubicBezTo>
                      <a:pt x="309" y="760"/>
                      <a:pt x="418" y="803"/>
                      <a:pt x="526" y="803"/>
                    </a:cubicBezTo>
                    <a:cubicBezTo>
                      <a:pt x="714" y="803"/>
                      <a:pt x="898" y="672"/>
                      <a:pt x="924" y="451"/>
                    </a:cubicBezTo>
                    <a:cubicBezTo>
                      <a:pt x="944" y="215"/>
                      <a:pt x="760" y="21"/>
                      <a:pt x="534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3"/>
              <p:cNvSpPr/>
              <p:nvPr/>
            </p:nvSpPr>
            <p:spPr>
              <a:xfrm>
                <a:off x="2931743" y="1590252"/>
                <a:ext cx="62951" cy="5354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3" extrusionOk="0">
                    <a:moveTo>
                      <a:pt x="533" y="0"/>
                    </a:moveTo>
                    <a:cubicBezTo>
                      <a:pt x="185" y="0"/>
                      <a:pt x="0" y="410"/>
                      <a:pt x="226" y="666"/>
                    </a:cubicBezTo>
                    <a:cubicBezTo>
                      <a:pt x="312" y="760"/>
                      <a:pt x="422" y="803"/>
                      <a:pt x="531" y="803"/>
                    </a:cubicBezTo>
                    <a:cubicBezTo>
                      <a:pt x="719" y="803"/>
                      <a:pt x="900" y="672"/>
                      <a:pt x="933" y="451"/>
                    </a:cubicBezTo>
                    <a:cubicBezTo>
                      <a:pt x="943" y="215"/>
                      <a:pt x="769" y="21"/>
                      <a:pt x="533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3"/>
              <p:cNvSpPr/>
              <p:nvPr/>
            </p:nvSpPr>
            <p:spPr>
              <a:xfrm>
                <a:off x="3371259" y="2179800"/>
                <a:ext cx="525811" cy="350950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5263" extrusionOk="0">
                    <a:moveTo>
                      <a:pt x="6688" y="0"/>
                    </a:moveTo>
                    <a:cubicBezTo>
                      <a:pt x="6313" y="0"/>
                      <a:pt x="5948" y="195"/>
                      <a:pt x="5752" y="539"/>
                    </a:cubicBezTo>
                    <a:lnTo>
                      <a:pt x="4224" y="3030"/>
                    </a:lnTo>
                    <a:lnTo>
                      <a:pt x="267" y="1677"/>
                    </a:lnTo>
                    <a:lnTo>
                      <a:pt x="1" y="2794"/>
                    </a:lnTo>
                    <a:cubicBezTo>
                      <a:pt x="1" y="2794"/>
                      <a:pt x="2815" y="5263"/>
                      <a:pt x="4589" y="5263"/>
                    </a:cubicBezTo>
                    <a:cubicBezTo>
                      <a:pt x="4698" y="5263"/>
                      <a:pt x="4802" y="5254"/>
                      <a:pt x="4901" y="5234"/>
                    </a:cubicBezTo>
                    <a:cubicBezTo>
                      <a:pt x="6101" y="4988"/>
                      <a:pt x="7095" y="2702"/>
                      <a:pt x="7648" y="1441"/>
                    </a:cubicBezTo>
                    <a:cubicBezTo>
                      <a:pt x="7884" y="908"/>
                      <a:pt x="7669" y="293"/>
                      <a:pt x="7156" y="27"/>
                    </a:cubicBezTo>
                    <a:lnTo>
                      <a:pt x="7156" y="27"/>
                    </a:lnTo>
                    <a:lnTo>
                      <a:pt x="7197" y="129"/>
                    </a:lnTo>
                    <a:cubicBezTo>
                      <a:pt x="7036" y="42"/>
                      <a:pt x="6861" y="0"/>
                      <a:pt x="6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3"/>
              <p:cNvSpPr/>
              <p:nvPr/>
            </p:nvSpPr>
            <p:spPr>
              <a:xfrm>
                <a:off x="3248893" y="1927937"/>
                <a:ext cx="209258" cy="413632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6203" extrusionOk="0">
                    <a:moveTo>
                      <a:pt x="831" y="0"/>
                    </a:moveTo>
                    <a:lnTo>
                      <a:pt x="1" y="328"/>
                    </a:lnTo>
                    <a:lnTo>
                      <a:pt x="2307" y="6202"/>
                    </a:lnTo>
                    <a:lnTo>
                      <a:pt x="3138" y="5874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808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3"/>
              <p:cNvSpPr/>
              <p:nvPr/>
            </p:nvSpPr>
            <p:spPr>
              <a:xfrm>
                <a:off x="3271499" y="2020360"/>
                <a:ext cx="317221" cy="608411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124" extrusionOk="0">
                    <a:moveTo>
                      <a:pt x="1085" y="1"/>
                    </a:moveTo>
                    <a:cubicBezTo>
                      <a:pt x="1017" y="1"/>
                      <a:pt x="948" y="13"/>
                      <a:pt x="882" y="39"/>
                    </a:cubicBezTo>
                    <a:lnTo>
                      <a:pt x="441" y="213"/>
                    </a:lnTo>
                    <a:cubicBezTo>
                      <a:pt x="144" y="336"/>
                      <a:pt x="0" y="665"/>
                      <a:pt x="113" y="962"/>
                    </a:cubicBezTo>
                    <a:lnTo>
                      <a:pt x="3137" y="8763"/>
                    </a:lnTo>
                    <a:cubicBezTo>
                      <a:pt x="3223" y="8982"/>
                      <a:pt x="3441" y="9124"/>
                      <a:pt x="3671" y="9124"/>
                    </a:cubicBezTo>
                    <a:cubicBezTo>
                      <a:pt x="3742" y="9124"/>
                      <a:pt x="3815" y="9110"/>
                      <a:pt x="3885" y="9081"/>
                    </a:cubicBezTo>
                    <a:lnTo>
                      <a:pt x="4316" y="8907"/>
                    </a:lnTo>
                    <a:cubicBezTo>
                      <a:pt x="4613" y="8794"/>
                      <a:pt x="4757" y="8466"/>
                      <a:pt x="4644" y="8169"/>
                    </a:cubicBezTo>
                    <a:lnTo>
                      <a:pt x="1620" y="367"/>
                    </a:lnTo>
                    <a:cubicBezTo>
                      <a:pt x="1533" y="139"/>
                      <a:pt x="1313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3"/>
              <p:cNvSpPr/>
              <p:nvPr/>
            </p:nvSpPr>
            <p:spPr>
              <a:xfrm>
                <a:off x="3203148" y="1860920"/>
                <a:ext cx="127168" cy="108092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1621" extrusionOk="0">
                    <a:moveTo>
                      <a:pt x="1507" y="1"/>
                    </a:moveTo>
                    <a:lnTo>
                      <a:pt x="0" y="595"/>
                    </a:lnTo>
                    <a:lnTo>
                      <a:pt x="400" y="1620"/>
                    </a:lnTo>
                    <a:lnTo>
                      <a:pt x="1907" y="102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2558444" y="984500"/>
                <a:ext cx="1058358" cy="95729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4356" extrusionOk="0">
                    <a:moveTo>
                      <a:pt x="7756" y="1651"/>
                    </a:moveTo>
                    <a:cubicBezTo>
                      <a:pt x="7781" y="1651"/>
                      <a:pt x="7807" y="1651"/>
                      <a:pt x="7833" y="1652"/>
                    </a:cubicBezTo>
                    <a:cubicBezTo>
                      <a:pt x="10068" y="1693"/>
                      <a:pt x="12057" y="3077"/>
                      <a:pt x="12877" y="5158"/>
                    </a:cubicBezTo>
                    <a:cubicBezTo>
                      <a:pt x="13994" y="7987"/>
                      <a:pt x="12600" y="11196"/>
                      <a:pt x="9760" y="12323"/>
                    </a:cubicBezTo>
                    <a:cubicBezTo>
                      <a:pt x="9105" y="12578"/>
                      <a:pt x="8422" y="12702"/>
                      <a:pt x="7745" y="12702"/>
                    </a:cubicBezTo>
                    <a:cubicBezTo>
                      <a:pt x="6270" y="12702"/>
                      <a:pt x="4824" y="12114"/>
                      <a:pt x="3763" y="11011"/>
                    </a:cubicBezTo>
                    <a:cubicBezTo>
                      <a:pt x="2215" y="9412"/>
                      <a:pt x="1785" y="7023"/>
                      <a:pt x="2666" y="4973"/>
                    </a:cubicBezTo>
                    <a:cubicBezTo>
                      <a:pt x="3548" y="2947"/>
                      <a:pt x="5551" y="1651"/>
                      <a:pt x="7756" y="1651"/>
                    </a:cubicBezTo>
                    <a:close/>
                    <a:moveTo>
                      <a:pt x="7737" y="0"/>
                    </a:moveTo>
                    <a:cubicBezTo>
                      <a:pt x="4886" y="0"/>
                      <a:pt x="2301" y="1701"/>
                      <a:pt x="1159" y="4317"/>
                    </a:cubicBezTo>
                    <a:cubicBezTo>
                      <a:pt x="1" y="6982"/>
                      <a:pt x="565" y="10078"/>
                      <a:pt x="2574" y="12159"/>
                    </a:cubicBezTo>
                    <a:cubicBezTo>
                      <a:pt x="3957" y="13592"/>
                      <a:pt x="5836" y="14356"/>
                      <a:pt x="7748" y="14356"/>
                    </a:cubicBezTo>
                    <a:cubicBezTo>
                      <a:pt x="8628" y="14356"/>
                      <a:pt x="9516" y="14194"/>
                      <a:pt x="10365" y="13861"/>
                    </a:cubicBezTo>
                    <a:cubicBezTo>
                      <a:pt x="14056" y="12406"/>
                      <a:pt x="15870" y="8233"/>
                      <a:pt x="14414" y="4543"/>
                    </a:cubicBezTo>
                    <a:cubicBezTo>
                      <a:pt x="13348" y="1847"/>
                      <a:pt x="10765" y="53"/>
                      <a:pt x="7864" y="1"/>
                    </a:cubicBezTo>
                    <a:cubicBezTo>
                      <a:pt x="7821" y="1"/>
                      <a:pt x="7779" y="0"/>
                      <a:pt x="7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3"/>
              <p:cNvSpPr/>
              <p:nvPr/>
            </p:nvSpPr>
            <p:spPr>
              <a:xfrm>
                <a:off x="2679476" y="1094594"/>
                <a:ext cx="789617" cy="736975"/>
              </a:xfrm>
              <a:custGeom>
                <a:avLst/>
                <a:gdLst/>
                <a:ahLst/>
                <a:cxnLst/>
                <a:rect l="l" t="t" r="r" b="b"/>
                <a:pathLst>
                  <a:path w="11841" h="11052" extrusionOk="0">
                    <a:moveTo>
                      <a:pt x="5918" y="1"/>
                    </a:moveTo>
                    <a:cubicBezTo>
                      <a:pt x="3224" y="1"/>
                      <a:pt x="871" y="1960"/>
                      <a:pt x="462" y="4706"/>
                    </a:cubicBezTo>
                    <a:cubicBezTo>
                      <a:pt x="0" y="7720"/>
                      <a:pt x="2081" y="10529"/>
                      <a:pt x="5095" y="10990"/>
                    </a:cubicBezTo>
                    <a:cubicBezTo>
                      <a:pt x="5373" y="11032"/>
                      <a:pt x="5648" y="11052"/>
                      <a:pt x="5920" y="11052"/>
                    </a:cubicBezTo>
                    <a:cubicBezTo>
                      <a:pt x="8615" y="11052"/>
                      <a:pt x="10970" y="9084"/>
                      <a:pt x="11380" y="6346"/>
                    </a:cubicBezTo>
                    <a:cubicBezTo>
                      <a:pt x="11841" y="3332"/>
                      <a:pt x="9760" y="513"/>
                      <a:pt x="6746" y="62"/>
                    </a:cubicBezTo>
                    <a:cubicBezTo>
                      <a:pt x="6467" y="21"/>
                      <a:pt x="6191" y="1"/>
                      <a:pt x="5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3"/>
              <p:cNvSpPr/>
              <p:nvPr/>
            </p:nvSpPr>
            <p:spPr>
              <a:xfrm>
                <a:off x="3715817" y="2150592"/>
                <a:ext cx="369235" cy="629816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9445" extrusionOk="0">
                    <a:moveTo>
                      <a:pt x="2412" y="1"/>
                    </a:moveTo>
                    <a:cubicBezTo>
                      <a:pt x="1857" y="1"/>
                      <a:pt x="1549" y="280"/>
                      <a:pt x="1549" y="280"/>
                    </a:cubicBezTo>
                    <a:cubicBezTo>
                      <a:pt x="1549" y="280"/>
                      <a:pt x="185" y="547"/>
                      <a:pt x="113" y="3519"/>
                    </a:cubicBezTo>
                    <a:cubicBezTo>
                      <a:pt x="52" y="5765"/>
                      <a:pt x="1" y="9445"/>
                      <a:pt x="1" y="9445"/>
                    </a:cubicBezTo>
                    <a:lnTo>
                      <a:pt x="4891" y="9445"/>
                    </a:lnTo>
                    <a:cubicBezTo>
                      <a:pt x="4891" y="9445"/>
                      <a:pt x="5536" y="1982"/>
                      <a:pt x="4152" y="793"/>
                    </a:cubicBezTo>
                    <a:cubicBezTo>
                      <a:pt x="3439" y="174"/>
                      <a:pt x="2849" y="1"/>
                      <a:pt x="2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3"/>
              <p:cNvSpPr/>
              <p:nvPr/>
            </p:nvSpPr>
            <p:spPr>
              <a:xfrm>
                <a:off x="3715150" y="1929270"/>
                <a:ext cx="198988" cy="263929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3958" extrusionOk="0">
                    <a:moveTo>
                      <a:pt x="298" y="1"/>
                    </a:moveTo>
                    <a:cubicBezTo>
                      <a:pt x="298" y="1"/>
                      <a:pt x="0" y="2051"/>
                      <a:pt x="339" y="2533"/>
                    </a:cubicBezTo>
                    <a:cubicBezTo>
                      <a:pt x="677" y="3025"/>
                      <a:pt x="1518" y="3066"/>
                      <a:pt x="1518" y="3066"/>
                    </a:cubicBezTo>
                    <a:lnTo>
                      <a:pt x="1559" y="3958"/>
                    </a:lnTo>
                    <a:lnTo>
                      <a:pt x="2748" y="3548"/>
                    </a:lnTo>
                    <a:lnTo>
                      <a:pt x="2789" y="2533"/>
                    </a:lnTo>
                    <a:lnTo>
                      <a:pt x="2984" y="73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3"/>
              <p:cNvSpPr/>
              <p:nvPr/>
            </p:nvSpPr>
            <p:spPr>
              <a:xfrm>
                <a:off x="3698079" y="1871322"/>
                <a:ext cx="273475" cy="217318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3259" extrusionOk="0">
                    <a:moveTo>
                      <a:pt x="1771" y="0"/>
                    </a:moveTo>
                    <a:cubicBezTo>
                      <a:pt x="1023" y="0"/>
                      <a:pt x="215" y="60"/>
                      <a:pt x="215" y="60"/>
                    </a:cubicBezTo>
                    <a:cubicBezTo>
                      <a:pt x="215" y="60"/>
                      <a:pt x="0" y="439"/>
                      <a:pt x="564" y="870"/>
                    </a:cubicBezTo>
                    <a:lnTo>
                      <a:pt x="2061" y="911"/>
                    </a:lnTo>
                    <a:cubicBezTo>
                      <a:pt x="1938" y="1249"/>
                      <a:pt x="1938" y="1618"/>
                      <a:pt x="2081" y="1956"/>
                    </a:cubicBezTo>
                    <a:cubicBezTo>
                      <a:pt x="2163" y="2120"/>
                      <a:pt x="2286" y="2264"/>
                      <a:pt x="2440" y="2377"/>
                    </a:cubicBezTo>
                    <a:cubicBezTo>
                      <a:pt x="2440" y="2377"/>
                      <a:pt x="2519" y="1905"/>
                      <a:pt x="2801" y="1905"/>
                    </a:cubicBezTo>
                    <a:cubicBezTo>
                      <a:pt x="2807" y="1905"/>
                      <a:pt x="2813" y="1905"/>
                      <a:pt x="2819" y="1905"/>
                    </a:cubicBezTo>
                    <a:cubicBezTo>
                      <a:pt x="3014" y="1926"/>
                      <a:pt x="3096" y="2295"/>
                      <a:pt x="2973" y="2592"/>
                    </a:cubicBezTo>
                    <a:cubicBezTo>
                      <a:pt x="2935" y="2743"/>
                      <a:pt x="2802" y="2851"/>
                      <a:pt x="2653" y="2851"/>
                    </a:cubicBezTo>
                    <a:cubicBezTo>
                      <a:pt x="2640" y="2851"/>
                      <a:pt x="2627" y="2850"/>
                      <a:pt x="2614" y="2848"/>
                    </a:cubicBezTo>
                    <a:lnTo>
                      <a:pt x="2614" y="2848"/>
                    </a:lnTo>
                    <a:lnTo>
                      <a:pt x="3055" y="3258"/>
                    </a:lnTo>
                    <a:cubicBezTo>
                      <a:pt x="3055" y="3258"/>
                      <a:pt x="4101" y="1331"/>
                      <a:pt x="3424" y="849"/>
                    </a:cubicBezTo>
                    <a:cubicBezTo>
                      <a:pt x="3404" y="531"/>
                      <a:pt x="3219" y="244"/>
                      <a:pt x="2922" y="111"/>
                    </a:cubicBezTo>
                    <a:cubicBezTo>
                      <a:pt x="2727" y="26"/>
                      <a:pt x="2261" y="0"/>
                      <a:pt x="17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3"/>
              <p:cNvSpPr/>
              <p:nvPr/>
            </p:nvSpPr>
            <p:spPr>
              <a:xfrm>
                <a:off x="3816310" y="2102247"/>
                <a:ext cx="42478" cy="5608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41" extrusionOk="0">
                    <a:moveTo>
                      <a:pt x="626" y="0"/>
                    </a:moveTo>
                    <a:cubicBezTo>
                      <a:pt x="575" y="308"/>
                      <a:pt x="1" y="472"/>
                      <a:pt x="1" y="472"/>
                    </a:cubicBezTo>
                    <a:lnTo>
                      <a:pt x="21" y="841"/>
                    </a:lnTo>
                    <a:cubicBezTo>
                      <a:pt x="636" y="697"/>
                      <a:pt x="626" y="1"/>
                      <a:pt x="626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3"/>
              <p:cNvSpPr/>
              <p:nvPr/>
            </p:nvSpPr>
            <p:spPr>
              <a:xfrm>
                <a:off x="3810175" y="2137789"/>
                <a:ext cx="108763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057" extrusionOk="0">
                    <a:moveTo>
                      <a:pt x="1374" y="0"/>
                    </a:moveTo>
                    <a:lnTo>
                      <a:pt x="287" y="667"/>
                    </a:lnTo>
                    <a:lnTo>
                      <a:pt x="123" y="410"/>
                    </a:lnTo>
                    <a:lnTo>
                      <a:pt x="0" y="585"/>
                    </a:lnTo>
                    <a:lnTo>
                      <a:pt x="0" y="933"/>
                    </a:lnTo>
                    <a:lnTo>
                      <a:pt x="277" y="800"/>
                    </a:lnTo>
                    <a:lnTo>
                      <a:pt x="790" y="1056"/>
                    </a:lnTo>
                    <a:lnTo>
                      <a:pt x="1630" y="298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3"/>
              <p:cNvSpPr/>
              <p:nvPr/>
            </p:nvSpPr>
            <p:spPr>
              <a:xfrm>
                <a:off x="4046704" y="3710784"/>
                <a:ext cx="90291" cy="5267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90" extrusionOk="0">
                    <a:moveTo>
                      <a:pt x="0" y="0"/>
                    </a:moveTo>
                    <a:lnTo>
                      <a:pt x="185" y="789"/>
                    </a:lnTo>
                    <a:lnTo>
                      <a:pt x="1354" y="789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3"/>
              <p:cNvSpPr/>
              <p:nvPr/>
            </p:nvSpPr>
            <p:spPr>
              <a:xfrm>
                <a:off x="3933208" y="3763397"/>
                <a:ext cx="224995" cy="11696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54" extrusionOk="0">
                    <a:moveTo>
                      <a:pt x="1887" y="0"/>
                    </a:moveTo>
                    <a:lnTo>
                      <a:pt x="1805" y="103"/>
                    </a:lnTo>
                    <a:cubicBezTo>
                      <a:pt x="180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3"/>
              <p:cNvSpPr/>
              <p:nvPr/>
            </p:nvSpPr>
            <p:spPr>
              <a:xfrm>
                <a:off x="3813576" y="3710051"/>
                <a:ext cx="78688" cy="534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01" extrusionOk="0">
                    <a:moveTo>
                      <a:pt x="1" y="1"/>
                    </a:moveTo>
                    <a:lnTo>
                      <a:pt x="1" y="800"/>
                    </a:lnTo>
                    <a:lnTo>
                      <a:pt x="1180" y="80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3"/>
              <p:cNvSpPr/>
              <p:nvPr/>
            </p:nvSpPr>
            <p:spPr>
              <a:xfrm>
                <a:off x="3688476" y="3763397"/>
                <a:ext cx="224995" cy="11696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54" extrusionOk="0">
                    <a:moveTo>
                      <a:pt x="1877" y="0"/>
                    </a:moveTo>
                    <a:lnTo>
                      <a:pt x="1795" y="103"/>
                    </a:lnTo>
                    <a:cubicBezTo>
                      <a:pt x="179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3"/>
              <p:cNvSpPr/>
              <p:nvPr/>
            </p:nvSpPr>
            <p:spPr>
              <a:xfrm>
                <a:off x="3482689" y="2193003"/>
                <a:ext cx="551085" cy="373022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5594" extrusionOk="0">
                    <a:moveTo>
                      <a:pt x="7070" y="1"/>
                    </a:moveTo>
                    <a:cubicBezTo>
                      <a:pt x="6609" y="1"/>
                      <a:pt x="6180" y="296"/>
                      <a:pt x="6029" y="751"/>
                    </a:cubicBezTo>
                    <a:lnTo>
                      <a:pt x="5106" y="3581"/>
                    </a:lnTo>
                    <a:lnTo>
                      <a:pt x="103" y="2955"/>
                    </a:lnTo>
                    <a:lnTo>
                      <a:pt x="1" y="4462"/>
                    </a:lnTo>
                    <a:cubicBezTo>
                      <a:pt x="1" y="4462"/>
                      <a:pt x="3056" y="5593"/>
                      <a:pt x="5033" y="5593"/>
                    </a:cubicBezTo>
                    <a:cubicBezTo>
                      <a:pt x="5445" y="5593"/>
                      <a:pt x="5810" y="5544"/>
                      <a:pt x="6090" y="5426"/>
                    </a:cubicBezTo>
                    <a:cubicBezTo>
                      <a:pt x="7218" y="4944"/>
                      <a:pt x="7854" y="2668"/>
                      <a:pt x="8141" y="1325"/>
                    </a:cubicBezTo>
                    <a:cubicBezTo>
                      <a:pt x="8264" y="761"/>
                      <a:pt x="7925" y="198"/>
                      <a:pt x="7372" y="44"/>
                    </a:cubicBezTo>
                    <a:cubicBezTo>
                      <a:pt x="7271" y="15"/>
                      <a:pt x="7170" y="1"/>
                      <a:pt x="70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3"/>
              <p:cNvSpPr/>
              <p:nvPr/>
            </p:nvSpPr>
            <p:spPr>
              <a:xfrm>
                <a:off x="3363057" y="2357178"/>
                <a:ext cx="128635" cy="133432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001" extrusionOk="0">
                    <a:moveTo>
                      <a:pt x="781" y="1"/>
                    </a:moveTo>
                    <a:cubicBezTo>
                      <a:pt x="728" y="1"/>
                      <a:pt x="687" y="7"/>
                      <a:pt x="667" y="22"/>
                    </a:cubicBezTo>
                    <a:cubicBezTo>
                      <a:pt x="585" y="83"/>
                      <a:pt x="698" y="268"/>
                      <a:pt x="852" y="288"/>
                    </a:cubicBezTo>
                    <a:cubicBezTo>
                      <a:pt x="964" y="309"/>
                      <a:pt x="1067" y="350"/>
                      <a:pt x="1159" y="401"/>
                    </a:cubicBezTo>
                    <a:cubicBezTo>
                      <a:pt x="1159" y="401"/>
                      <a:pt x="541" y="232"/>
                      <a:pt x="259" y="232"/>
                    </a:cubicBezTo>
                    <a:cubicBezTo>
                      <a:pt x="200" y="232"/>
                      <a:pt x="155" y="240"/>
                      <a:pt x="134" y="257"/>
                    </a:cubicBezTo>
                    <a:cubicBezTo>
                      <a:pt x="1" y="350"/>
                      <a:pt x="83" y="575"/>
                      <a:pt x="298" y="626"/>
                    </a:cubicBezTo>
                    <a:cubicBezTo>
                      <a:pt x="298" y="626"/>
                      <a:pt x="73" y="647"/>
                      <a:pt x="73" y="852"/>
                    </a:cubicBezTo>
                    <a:cubicBezTo>
                      <a:pt x="62" y="1047"/>
                      <a:pt x="319" y="1108"/>
                      <a:pt x="319" y="1108"/>
                    </a:cubicBezTo>
                    <a:cubicBezTo>
                      <a:pt x="257" y="1242"/>
                      <a:pt x="308" y="1395"/>
                      <a:pt x="421" y="1488"/>
                    </a:cubicBezTo>
                    <a:cubicBezTo>
                      <a:pt x="442" y="1631"/>
                      <a:pt x="534" y="1754"/>
                      <a:pt x="667" y="1805"/>
                    </a:cubicBezTo>
                    <a:cubicBezTo>
                      <a:pt x="1036" y="1887"/>
                      <a:pt x="1416" y="1959"/>
                      <a:pt x="1795" y="2000"/>
                    </a:cubicBezTo>
                    <a:lnTo>
                      <a:pt x="1928" y="503"/>
                    </a:lnTo>
                    <a:cubicBezTo>
                      <a:pt x="1928" y="503"/>
                      <a:pt x="1549" y="165"/>
                      <a:pt x="1303" y="93"/>
                    </a:cubicBezTo>
                    <a:cubicBezTo>
                      <a:pt x="1133" y="42"/>
                      <a:pt x="916" y="1"/>
                      <a:pt x="78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3"/>
              <p:cNvSpPr/>
              <p:nvPr/>
            </p:nvSpPr>
            <p:spPr>
              <a:xfrm>
                <a:off x="3331649" y="2251284"/>
                <a:ext cx="91625" cy="11782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767" extrusionOk="0">
                    <a:moveTo>
                      <a:pt x="321" y="0"/>
                    </a:moveTo>
                    <a:cubicBezTo>
                      <a:pt x="237" y="0"/>
                      <a:pt x="153" y="43"/>
                      <a:pt x="113" y="123"/>
                    </a:cubicBezTo>
                    <a:cubicBezTo>
                      <a:pt x="82" y="246"/>
                      <a:pt x="93" y="379"/>
                      <a:pt x="144" y="492"/>
                    </a:cubicBezTo>
                    <a:cubicBezTo>
                      <a:pt x="144" y="492"/>
                      <a:pt x="0" y="605"/>
                      <a:pt x="113" y="841"/>
                    </a:cubicBezTo>
                    <a:cubicBezTo>
                      <a:pt x="82" y="913"/>
                      <a:pt x="93" y="1015"/>
                      <a:pt x="144" y="1087"/>
                    </a:cubicBezTo>
                    <a:cubicBezTo>
                      <a:pt x="144" y="1087"/>
                      <a:pt x="21" y="1353"/>
                      <a:pt x="349" y="1579"/>
                    </a:cubicBezTo>
                    <a:cubicBezTo>
                      <a:pt x="540" y="1697"/>
                      <a:pt x="755" y="1767"/>
                      <a:pt x="973" y="1767"/>
                    </a:cubicBezTo>
                    <a:cubicBezTo>
                      <a:pt x="1000" y="1767"/>
                      <a:pt x="1028" y="1766"/>
                      <a:pt x="1056" y="1763"/>
                    </a:cubicBezTo>
                    <a:lnTo>
                      <a:pt x="943" y="1446"/>
                    </a:lnTo>
                    <a:cubicBezTo>
                      <a:pt x="1087" y="1446"/>
                      <a:pt x="1230" y="1364"/>
                      <a:pt x="1179" y="1251"/>
                    </a:cubicBezTo>
                    <a:cubicBezTo>
                      <a:pt x="1138" y="1148"/>
                      <a:pt x="882" y="1128"/>
                      <a:pt x="882" y="1128"/>
                    </a:cubicBezTo>
                    <a:lnTo>
                      <a:pt x="882" y="1128"/>
                    </a:lnTo>
                    <a:cubicBezTo>
                      <a:pt x="882" y="1128"/>
                      <a:pt x="901" y="1129"/>
                      <a:pt x="931" y="1129"/>
                    </a:cubicBezTo>
                    <a:cubicBezTo>
                      <a:pt x="1019" y="1129"/>
                      <a:pt x="1200" y="1118"/>
                      <a:pt x="1230" y="1025"/>
                    </a:cubicBezTo>
                    <a:cubicBezTo>
                      <a:pt x="1251" y="954"/>
                      <a:pt x="1220" y="882"/>
                      <a:pt x="1159" y="841"/>
                    </a:cubicBezTo>
                    <a:cubicBezTo>
                      <a:pt x="1292" y="841"/>
                      <a:pt x="1374" y="687"/>
                      <a:pt x="1200" y="595"/>
                    </a:cubicBezTo>
                    <a:cubicBezTo>
                      <a:pt x="1086" y="531"/>
                      <a:pt x="845" y="521"/>
                      <a:pt x="707" y="521"/>
                    </a:cubicBezTo>
                    <a:cubicBezTo>
                      <a:pt x="646" y="521"/>
                      <a:pt x="605" y="523"/>
                      <a:pt x="605" y="523"/>
                    </a:cubicBezTo>
                    <a:lnTo>
                      <a:pt x="574" y="451"/>
                    </a:lnTo>
                    <a:cubicBezTo>
                      <a:pt x="605" y="448"/>
                      <a:pt x="635" y="447"/>
                      <a:pt x="665" y="447"/>
                    </a:cubicBezTo>
                    <a:cubicBezTo>
                      <a:pt x="748" y="447"/>
                      <a:pt x="830" y="457"/>
                      <a:pt x="913" y="472"/>
                    </a:cubicBezTo>
                    <a:cubicBezTo>
                      <a:pt x="927" y="473"/>
                      <a:pt x="942" y="474"/>
                      <a:pt x="957" y="474"/>
                    </a:cubicBezTo>
                    <a:cubicBezTo>
                      <a:pt x="1133" y="474"/>
                      <a:pt x="1325" y="364"/>
                      <a:pt x="1107" y="185"/>
                    </a:cubicBezTo>
                    <a:cubicBezTo>
                      <a:pt x="918" y="27"/>
                      <a:pt x="595" y="9"/>
                      <a:pt x="457" y="9"/>
                    </a:cubicBezTo>
                    <a:cubicBezTo>
                      <a:pt x="415" y="9"/>
                      <a:pt x="390" y="10"/>
                      <a:pt x="390" y="10"/>
                    </a:cubicBezTo>
                    <a:cubicBezTo>
                      <a:pt x="368" y="4"/>
                      <a:pt x="344" y="0"/>
                      <a:pt x="321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3"/>
              <p:cNvSpPr/>
              <p:nvPr/>
            </p:nvSpPr>
            <p:spPr>
              <a:xfrm>
                <a:off x="1875531" y="1801438"/>
                <a:ext cx="242067" cy="233189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497" extrusionOk="0">
                    <a:moveTo>
                      <a:pt x="1787" y="1169"/>
                    </a:moveTo>
                    <a:cubicBezTo>
                      <a:pt x="1793" y="1169"/>
                      <a:pt x="1799" y="1169"/>
                      <a:pt x="1805" y="1169"/>
                    </a:cubicBezTo>
                    <a:cubicBezTo>
                      <a:pt x="2338" y="1190"/>
                      <a:pt x="2584" y="1836"/>
                      <a:pt x="2194" y="2205"/>
                    </a:cubicBezTo>
                    <a:cubicBezTo>
                      <a:pt x="2074" y="2322"/>
                      <a:pt x="1928" y="2374"/>
                      <a:pt x="1785" y="2374"/>
                    </a:cubicBezTo>
                    <a:cubicBezTo>
                      <a:pt x="1476" y="2374"/>
                      <a:pt x="1180" y="2131"/>
                      <a:pt x="1180" y="1774"/>
                    </a:cubicBezTo>
                    <a:cubicBezTo>
                      <a:pt x="1190" y="1442"/>
                      <a:pt x="1457" y="1169"/>
                      <a:pt x="1787" y="1169"/>
                    </a:cubicBezTo>
                    <a:close/>
                    <a:moveTo>
                      <a:pt x="1928" y="1"/>
                    </a:moveTo>
                    <a:lnTo>
                      <a:pt x="1651" y="667"/>
                    </a:lnTo>
                    <a:cubicBezTo>
                      <a:pt x="1569" y="677"/>
                      <a:pt x="1487" y="698"/>
                      <a:pt x="1405" y="729"/>
                    </a:cubicBezTo>
                    <a:lnTo>
                      <a:pt x="821" y="288"/>
                    </a:lnTo>
                    <a:lnTo>
                      <a:pt x="400" y="759"/>
                    </a:lnTo>
                    <a:lnTo>
                      <a:pt x="800" y="1262"/>
                    </a:lnTo>
                    <a:cubicBezTo>
                      <a:pt x="749" y="1354"/>
                      <a:pt x="718" y="1467"/>
                      <a:pt x="687" y="1569"/>
                    </a:cubicBezTo>
                    <a:lnTo>
                      <a:pt x="1" y="1815"/>
                    </a:lnTo>
                    <a:lnTo>
                      <a:pt x="206" y="2410"/>
                    </a:lnTo>
                    <a:lnTo>
                      <a:pt x="841" y="2338"/>
                    </a:lnTo>
                    <a:cubicBezTo>
                      <a:pt x="903" y="2430"/>
                      <a:pt x="975" y="2512"/>
                      <a:pt x="1046" y="2584"/>
                    </a:cubicBezTo>
                    <a:lnTo>
                      <a:pt x="923" y="3271"/>
                    </a:lnTo>
                    <a:lnTo>
                      <a:pt x="1579" y="3496"/>
                    </a:lnTo>
                    <a:lnTo>
                      <a:pt x="1877" y="2871"/>
                    </a:lnTo>
                    <a:cubicBezTo>
                      <a:pt x="1989" y="2861"/>
                      <a:pt x="2102" y="2840"/>
                      <a:pt x="2205" y="2799"/>
                    </a:cubicBezTo>
                    <a:lnTo>
                      <a:pt x="2738" y="3261"/>
                    </a:lnTo>
                    <a:lnTo>
                      <a:pt x="3179" y="2810"/>
                    </a:lnTo>
                    <a:lnTo>
                      <a:pt x="2820" y="2287"/>
                    </a:lnTo>
                    <a:cubicBezTo>
                      <a:pt x="2892" y="2154"/>
                      <a:pt x="2933" y="2000"/>
                      <a:pt x="2943" y="1846"/>
                    </a:cubicBezTo>
                    <a:lnTo>
                      <a:pt x="3630" y="1549"/>
                    </a:lnTo>
                    <a:lnTo>
                      <a:pt x="3394" y="975"/>
                    </a:lnTo>
                    <a:lnTo>
                      <a:pt x="2707" y="1087"/>
                    </a:lnTo>
                    <a:cubicBezTo>
                      <a:pt x="2656" y="1016"/>
                      <a:pt x="2584" y="944"/>
                      <a:pt x="2502" y="893"/>
                    </a:cubicBezTo>
                    <a:lnTo>
                      <a:pt x="2594" y="175"/>
                    </a:lnTo>
                    <a:lnTo>
                      <a:pt x="19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3"/>
              <p:cNvSpPr/>
              <p:nvPr/>
            </p:nvSpPr>
            <p:spPr>
              <a:xfrm>
                <a:off x="1388135" y="3273274"/>
                <a:ext cx="47213" cy="6296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442" extrusionOk="0">
                    <a:moveTo>
                      <a:pt x="0" y="0"/>
                    </a:moveTo>
                    <a:lnTo>
                      <a:pt x="0" y="9442"/>
                    </a:lnTo>
                    <a:lnTo>
                      <a:pt x="708" y="9442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3"/>
              <p:cNvSpPr/>
              <p:nvPr/>
            </p:nvSpPr>
            <p:spPr>
              <a:xfrm>
                <a:off x="1155674" y="3156378"/>
                <a:ext cx="503939" cy="151769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2276" extrusionOk="0">
                    <a:moveTo>
                      <a:pt x="70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558"/>
                    </a:lnTo>
                    <a:cubicBezTo>
                      <a:pt x="1" y="1958"/>
                      <a:pt x="319" y="2276"/>
                      <a:pt x="708" y="2276"/>
                    </a:cubicBezTo>
                    <a:lnTo>
                      <a:pt x="6849" y="2276"/>
                    </a:lnTo>
                    <a:cubicBezTo>
                      <a:pt x="7238" y="2276"/>
                      <a:pt x="7556" y="1958"/>
                      <a:pt x="7556" y="1558"/>
                    </a:cubicBezTo>
                    <a:lnTo>
                      <a:pt x="7556" y="707"/>
                    </a:lnTo>
                    <a:cubicBezTo>
                      <a:pt x="7556" y="318"/>
                      <a:pt x="7238" y="0"/>
                      <a:pt x="6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3"/>
              <p:cNvSpPr/>
              <p:nvPr/>
            </p:nvSpPr>
            <p:spPr>
              <a:xfrm>
                <a:off x="1416142" y="2432597"/>
                <a:ext cx="399977" cy="544729"/>
              </a:xfrm>
              <a:custGeom>
                <a:avLst/>
                <a:gdLst/>
                <a:ahLst/>
                <a:cxnLst/>
                <a:rect l="l" t="t" r="r" b="b"/>
                <a:pathLst>
                  <a:path w="5998" h="8169" extrusionOk="0">
                    <a:moveTo>
                      <a:pt x="645" y="0"/>
                    </a:moveTo>
                    <a:cubicBezTo>
                      <a:pt x="392" y="0"/>
                      <a:pt x="159" y="151"/>
                      <a:pt x="1" y="428"/>
                    </a:cubicBezTo>
                    <a:cubicBezTo>
                      <a:pt x="1" y="428"/>
                      <a:pt x="93" y="6231"/>
                      <a:pt x="175" y="6579"/>
                    </a:cubicBezTo>
                    <a:cubicBezTo>
                      <a:pt x="247" y="6918"/>
                      <a:pt x="5137" y="8168"/>
                      <a:pt x="5137" y="8168"/>
                    </a:cubicBezTo>
                    <a:lnTo>
                      <a:pt x="5998" y="7051"/>
                    </a:lnTo>
                    <a:lnTo>
                      <a:pt x="1897" y="5523"/>
                    </a:lnTo>
                    <a:cubicBezTo>
                      <a:pt x="1897" y="5523"/>
                      <a:pt x="1784" y="910"/>
                      <a:pt x="1323" y="367"/>
                    </a:cubicBezTo>
                    <a:cubicBezTo>
                      <a:pt x="1107" y="117"/>
                      <a:pt x="868" y="0"/>
                      <a:pt x="6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3"/>
              <p:cNvSpPr/>
              <p:nvPr/>
            </p:nvSpPr>
            <p:spPr>
              <a:xfrm>
                <a:off x="1820183" y="3719586"/>
                <a:ext cx="163845" cy="96089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441" extrusionOk="0">
                    <a:moveTo>
                      <a:pt x="812" y="0"/>
                    </a:moveTo>
                    <a:cubicBezTo>
                      <a:pt x="503" y="0"/>
                      <a:pt x="175" y="114"/>
                      <a:pt x="175" y="114"/>
                    </a:cubicBezTo>
                    <a:lnTo>
                      <a:pt x="0" y="1129"/>
                    </a:lnTo>
                    <a:cubicBezTo>
                      <a:pt x="236" y="1160"/>
                      <a:pt x="472" y="1211"/>
                      <a:pt x="687" y="1303"/>
                    </a:cubicBezTo>
                    <a:cubicBezTo>
                      <a:pt x="869" y="1374"/>
                      <a:pt x="1436" y="1441"/>
                      <a:pt x="1875" y="1441"/>
                    </a:cubicBezTo>
                    <a:cubicBezTo>
                      <a:pt x="2201" y="1441"/>
                      <a:pt x="2456" y="1404"/>
                      <a:pt x="2430" y="1303"/>
                    </a:cubicBezTo>
                    <a:cubicBezTo>
                      <a:pt x="2379" y="1057"/>
                      <a:pt x="1220" y="114"/>
                      <a:pt x="1220" y="114"/>
                    </a:cubicBezTo>
                    <a:cubicBezTo>
                      <a:pt x="1118" y="29"/>
                      <a:pt x="967" y="0"/>
                      <a:pt x="812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3"/>
              <p:cNvSpPr/>
              <p:nvPr/>
            </p:nvSpPr>
            <p:spPr>
              <a:xfrm>
                <a:off x="1809246" y="3754528"/>
                <a:ext cx="294014" cy="13356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2003" extrusionOk="0">
                    <a:moveTo>
                      <a:pt x="267" y="0"/>
                    </a:moveTo>
                    <a:lnTo>
                      <a:pt x="164" y="195"/>
                    </a:lnTo>
                    <a:cubicBezTo>
                      <a:pt x="164" y="195"/>
                      <a:pt x="0" y="513"/>
                      <a:pt x="164" y="1169"/>
                    </a:cubicBezTo>
                    <a:cubicBezTo>
                      <a:pt x="339" y="1815"/>
                      <a:pt x="482" y="1999"/>
                      <a:pt x="482" y="1999"/>
                    </a:cubicBezTo>
                    <a:lnTo>
                      <a:pt x="738" y="1948"/>
                    </a:lnTo>
                    <a:lnTo>
                      <a:pt x="738" y="1220"/>
                    </a:lnTo>
                    <a:cubicBezTo>
                      <a:pt x="738" y="1220"/>
                      <a:pt x="1230" y="1497"/>
                      <a:pt x="1384" y="1722"/>
                    </a:cubicBezTo>
                    <a:cubicBezTo>
                      <a:pt x="1521" y="1924"/>
                      <a:pt x="2124" y="2002"/>
                      <a:pt x="2573" y="2002"/>
                    </a:cubicBezTo>
                    <a:cubicBezTo>
                      <a:pt x="2627" y="2002"/>
                      <a:pt x="2679" y="2001"/>
                      <a:pt x="2727" y="1999"/>
                    </a:cubicBezTo>
                    <a:cubicBezTo>
                      <a:pt x="3168" y="1979"/>
                      <a:pt x="3855" y="1999"/>
                      <a:pt x="4132" y="1794"/>
                    </a:cubicBezTo>
                    <a:cubicBezTo>
                      <a:pt x="4408" y="1589"/>
                      <a:pt x="3332" y="1056"/>
                      <a:pt x="2963" y="912"/>
                    </a:cubicBezTo>
                    <a:cubicBezTo>
                      <a:pt x="2594" y="779"/>
                      <a:pt x="2522" y="646"/>
                      <a:pt x="2522" y="646"/>
                    </a:cubicBezTo>
                    <a:cubicBezTo>
                      <a:pt x="2330" y="677"/>
                      <a:pt x="2136" y="692"/>
                      <a:pt x="1942" y="692"/>
                    </a:cubicBezTo>
                    <a:cubicBezTo>
                      <a:pt x="1682" y="692"/>
                      <a:pt x="1422" y="664"/>
                      <a:pt x="1169" y="605"/>
                    </a:cubicBezTo>
                    <a:cubicBezTo>
                      <a:pt x="462" y="441"/>
                      <a:pt x="267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3"/>
              <p:cNvSpPr/>
              <p:nvPr/>
            </p:nvSpPr>
            <p:spPr>
              <a:xfrm>
                <a:off x="1601391" y="2990203"/>
                <a:ext cx="389040" cy="762314"/>
              </a:xfrm>
              <a:custGeom>
                <a:avLst/>
                <a:gdLst/>
                <a:ahLst/>
                <a:cxnLst/>
                <a:rect l="l" t="t" r="r" b="b"/>
                <a:pathLst>
                  <a:path w="5834" h="11432" extrusionOk="0">
                    <a:moveTo>
                      <a:pt x="421" y="1"/>
                    </a:moveTo>
                    <a:lnTo>
                      <a:pt x="1" y="2451"/>
                    </a:lnTo>
                    <a:lnTo>
                      <a:pt x="2902" y="3322"/>
                    </a:lnTo>
                    <a:cubicBezTo>
                      <a:pt x="2902" y="3322"/>
                      <a:pt x="2994" y="3620"/>
                      <a:pt x="2871" y="5363"/>
                    </a:cubicBezTo>
                    <a:cubicBezTo>
                      <a:pt x="2738" y="7403"/>
                      <a:pt x="3425" y="11257"/>
                      <a:pt x="3425" y="11257"/>
                    </a:cubicBezTo>
                    <a:cubicBezTo>
                      <a:pt x="3425" y="11257"/>
                      <a:pt x="3973" y="11431"/>
                      <a:pt x="4287" y="11431"/>
                    </a:cubicBezTo>
                    <a:cubicBezTo>
                      <a:pt x="4411" y="11431"/>
                      <a:pt x="4498" y="11404"/>
                      <a:pt x="4501" y="11329"/>
                    </a:cubicBezTo>
                    <a:cubicBezTo>
                      <a:pt x="4798" y="5680"/>
                      <a:pt x="5834" y="3230"/>
                      <a:pt x="4101" y="1590"/>
                    </a:cubicBezTo>
                    <a:cubicBezTo>
                      <a:pt x="3353" y="883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3"/>
              <p:cNvSpPr/>
              <p:nvPr/>
            </p:nvSpPr>
            <p:spPr>
              <a:xfrm>
                <a:off x="1913807" y="3734390"/>
                <a:ext cx="163845" cy="963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445" extrusionOk="0">
                    <a:moveTo>
                      <a:pt x="797" y="1"/>
                    </a:moveTo>
                    <a:cubicBezTo>
                      <a:pt x="488" y="1"/>
                      <a:pt x="165" y="107"/>
                      <a:pt x="165" y="107"/>
                    </a:cubicBezTo>
                    <a:lnTo>
                      <a:pt x="1" y="1132"/>
                    </a:lnTo>
                    <a:cubicBezTo>
                      <a:pt x="236" y="1163"/>
                      <a:pt x="462" y="1214"/>
                      <a:pt x="688" y="1307"/>
                    </a:cubicBezTo>
                    <a:cubicBezTo>
                      <a:pt x="870" y="1377"/>
                      <a:pt x="1436" y="1444"/>
                      <a:pt x="1875" y="1444"/>
                    </a:cubicBezTo>
                    <a:cubicBezTo>
                      <a:pt x="2201" y="1444"/>
                      <a:pt x="2457" y="1407"/>
                      <a:pt x="2430" y="1307"/>
                    </a:cubicBezTo>
                    <a:cubicBezTo>
                      <a:pt x="2379" y="1061"/>
                      <a:pt x="1221" y="118"/>
                      <a:pt x="1221" y="118"/>
                    </a:cubicBezTo>
                    <a:cubicBezTo>
                      <a:pt x="1115" y="30"/>
                      <a:pt x="958" y="1"/>
                      <a:pt x="797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3"/>
              <p:cNvSpPr/>
              <p:nvPr/>
            </p:nvSpPr>
            <p:spPr>
              <a:xfrm>
                <a:off x="1902871" y="3769532"/>
                <a:ext cx="294014" cy="133632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2004" extrusionOk="0">
                    <a:moveTo>
                      <a:pt x="267" y="1"/>
                    </a:moveTo>
                    <a:lnTo>
                      <a:pt x="165" y="195"/>
                    </a:lnTo>
                    <a:cubicBezTo>
                      <a:pt x="165" y="195"/>
                      <a:pt x="1" y="513"/>
                      <a:pt x="165" y="1169"/>
                    </a:cubicBezTo>
                    <a:cubicBezTo>
                      <a:pt x="339" y="1815"/>
                      <a:pt x="482" y="2000"/>
                      <a:pt x="482" y="2000"/>
                    </a:cubicBezTo>
                    <a:lnTo>
                      <a:pt x="739" y="1938"/>
                    </a:lnTo>
                    <a:lnTo>
                      <a:pt x="739" y="1221"/>
                    </a:lnTo>
                    <a:cubicBezTo>
                      <a:pt x="739" y="1221"/>
                      <a:pt x="1231" y="1497"/>
                      <a:pt x="1374" y="1723"/>
                    </a:cubicBezTo>
                    <a:cubicBezTo>
                      <a:pt x="1512" y="1924"/>
                      <a:pt x="2123" y="2003"/>
                      <a:pt x="2573" y="2003"/>
                    </a:cubicBezTo>
                    <a:cubicBezTo>
                      <a:pt x="2627" y="2003"/>
                      <a:pt x="2679" y="2002"/>
                      <a:pt x="2728" y="2000"/>
                    </a:cubicBezTo>
                    <a:cubicBezTo>
                      <a:pt x="3168" y="1979"/>
                      <a:pt x="3855" y="2000"/>
                      <a:pt x="4132" y="1795"/>
                    </a:cubicBezTo>
                    <a:cubicBezTo>
                      <a:pt x="4409" y="1590"/>
                      <a:pt x="3332" y="1057"/>
                      <a:pt x="2963" y="913"/>
                    </a:cubicBezTo>
                    <a:cubicBezTo>
                      <a:pt x="2594" y="780"/>
                      <a:pt x="2523" y="646"/>
                      <a:pt x="2523" y="646"/>
                    </a:cubicBezTo>
                    <a:cubicBezTo>
                      <a:pt x="2330" y="677"/>
                      <a:pt x="2136" y="693"/>
                      <a:pt x="1943" y="693"/>
                    </a:cubicBezTo>
                    <a:cubicBezTo>
                      <a:pt x="1682" y="693"/>
                      <a:pt x="1422" y="664"/>
                      <a:pt x="1169" y="605"/>
                    </a:cubicBezTo>
                    <a:cubicBezTo>
                      <a:pt x="462" y="441"/>
                      <a:pt x="267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3"/>
              <p:cNvSpPr/>
              <p:nvPr/>
            </p:nvSpPr>
            <p:spPr>
              <a:xfrm>
                <a:off x="1593189" y="3046951"/>
                <a:ext cx="403311" cy="705768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10584" extrusionOk="0">
                    <a:moveTo>
                      <a:pt x="1" y="1"/>
                    </a:moveTo>
                    <a:lnTo>
                      <a:pt x="21" y="2492"/>
                    </a:lnTo>
                    <a:lnTo>
                      <a:pt x="3035" y="2830"/>
                    </a:lnTo>
                    <a:cubicBezTo>
                      <a:pt x="3035" y="2830"/>
                      <a:pt x="3179" y="3107"/>
                      <a:pt x="3363" y="4840"/>
                    </a:cubicBezTo>
                    <a:cubicBezTo>
                      <a:pt x="3599" y="6869"/>
                      <a:pt x="4962" y="10539"/>
                      <a:pt x="4962" y="10539"/>
                    </a:cubicBezTo>
                    <a:cubicBezTo>
                      <a:pt x="4962" y="10539"/>
                      <a:pt x="5280" y="10583"/>
                      <a:pt x="5569" y="10583"/>
                    </a:cubicBezTo>
                    <a:cubicBezTo>
                      <a:pt x="5819" y="10583"/>
                      <a:pt x="6048" y="10550"/>
                      <a:pt x="6029" y="10427"/>
                    </a:cubicBezTo>
                    <a:cubicBezTo>
                      <a:pt x="5321" y="4809"/>
                      <a:pt x="5895" y="2215"/>
                      <a:pt x="3907" y="913"/>
                    </a:cubicBezTo>
                    <a:cubicBezTo>
                      <a:pt x="3045" y="34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3"/>
              <p:cNvSpPr/>
              <p:nvPr/>
            </p:nvSpPr>
            <p:spPr>
              <a:xfrm>
                <a:off x="1170077" y="2415192"/>
                <a:ext cx="365100" cy="556732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8349" extrusionOk="0">
                    <a:moveTo>
                      <a:pt x="2422" y="1"/>
                    </a:moveTo>
                    <a:cubicBezTo>
                      <a:pt x="1375" y="1"/>
                      <a:pt x="309" y="181"/>
                      <a:pt x="195" y="689"/>
                    </a:cubicBezTo>
                    <a:cubicBezTo>
                      <a:pt x="0" y="1592"/>
                      <a:pt x="1251" y="4626"/>
                      <a:pt x="1251" y="4626"/>
                    </a:cubicBezTo>
                    <a:lnTo>
                      <a:pt x="1507" y="5549"/>
                    </a:lnTo>
                    <a:lnTo>
                      <a:pt x="1323" y="6174"/>
                    </a:lnTo>
                    <a:cubicBezTo>
                      <a:pt x="974" y="6645"/>
                      <a:pt x="595" y="7814"/>
                      <a:pt x="595" y="7814"/>
                    </a:cubicBezTo>
                    <a:cubicBezTo>
                      <a:pt x="595" y="7814"/>
                      <a:pt x="2854" y="8348"/>
                      <a:pt x="3909" y="8348"/>
                    </a:cubicBezTo>
                    <a:cubicBezTo>
                      <a:pt x="3995" y="8348"/>
                      <a:pt x="4073" y="8345"/>
                      <a:pt x="4142" y="8337"/>
                    </a:cubicBezTo>
                    <a:cubicBezTo>
                      <a:pt x="5044" y="8245"/>
                      <a:pt x="5269" y="7814"/>
                      <a:pt x="5269" y="7814"/>
                    </a:cubicBezTo>
                    <a:lnTo>
                      <a:pt x="4808" y="4646"/>
                    </a:lnTo>
                    <a:cubicBezTo>
                      <a:pt x="4808" y="4646"/>
                      <a:pt x="5474" y="3406"/>
                      <a:pt x="5218" y="2483"/>
                    </a:cubicBezTo>
                    <a:cubicBezTo>
                      <a:pt x="4993" y="1735"/>
                      <a:pt x="4716" y="987"/>
                      <a:pt x="4398" y="269"/>
                    </a:cubicBezTo>
                    <a:cubicBezTo>
                      <a:pt x="4076" y="115"/>
                      <a:pt x="3254" y="1"/>
                      <a:pt x="2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3"/>
              <p:cNvSpPr/>
              <p:nvPr/>
            </p:nvSpPr>
            <p:spPr>
              <a:xfrm>
                <a:off x="1318383" y="2189069"/>
                <a:ext cx="202456" cy="272798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091" extrusionOk="0">
                    <a:moveTo>
                      <a:pt x="288" y="0"/>
                    </a:moveTo>
                    <a:lnTo>
                      <a:pt x="185" y="2502"/>
                    </a:lnTo>
                    <a:lnTo>
                      <a:pt x="52" y="3158"/>
                    </a:lnTo>
                    <a:cubicBezTo>
                      <a:pt x="1" y="3435"/>
                      <a:pt x="154" y="3711"/>
                      <a:pt x="421" y="3804"/>
                    </a:cubicBezTo>
                    <a:lnTo>
                      <a:pt x="1231" y="4091"/>
                    </a:lnTo>
                    <a:lnTo>
                      <a:pt x="1385" y="3188"/>
                    </a:lnTo>
                    <a:cubicBezTo>
                      <a:pt x="1385" y="3188"/>
                      <a:pt x="1425" y="3191"/>
                      <a:pt x="1493" y="3191"/>
                    </a:cubicBezTo>
                    <a:cubicBezTo>
                      <a:pt x="1734" y="3191"/>
                      <a:pt x="2323" y="3154"/>
                      <a:pt x="2635" y="2809"/>
                    </a:cubicBezTo>
                    <a:cubicBezTo>
                      <a:pt x="3035" y="2358"/>
                      <a:pt x="2994" y="267"/>
                      <a:pt x="2994" y="267"/>
                    </a:cubicBez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3"/>
              <p:cNvSpPr/>
              <p:nvPr/>
            </p:nvSpPr>
            <p:spPr>
              <a:xfrm>
                <a:off x="1366263" y="2364713"/>
                <a:ext cx="44479" cy="6161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24" extrusionOk="0">
                    <a:moveTo>
                      <a:pt x="103" y="1"/>
                    </a:moveTo>
                    <a:cubicBezTo>
                      <a:pt x="103" y="1"/>
                      <a:pt x="0" y="688"/>
                      <a:pt x="605" y="924"/>
                    </a:cubicBezTo>
                    <a:lnTo>
                      <a:pt x="667" y="554"/>
                    </a:lnTo>
                    <a:cubicBezTo>
                      <a:pt x="667" y="554"/>
                      <a:pt x="113" y="319"/>
                      <a:pt x="103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3"/>
              <p:cNvSpPr/>
              <p:nvPr/>
            </p:nvSpPr>
            <p:spPr>
              <a:xfrm>
                <a:off x="1277372" y="2126186"/>
                <a:ext cx="240733" cy="224920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3373" extrusionOk="0">
                    <a:moveTo>
                      <a:pt x="1713" y="0"/>
                    </a:moveTo>
                    <a:cubicBezTo>
                      <a:pt x="1169" y="10"/>
                      <a:pt x="421" y="123"/>
                      <a:pt x="206" y="1097"/>
                    </a:cubicBezTo>
                    <a:cubicBezTo>
                      <a:pt x="1" y="2071"/>
                      <a:pt x="800" y="3373"/>
                      <a:pt x="800" y="3373"/>
                    </a:cubicBezTo>
                    <a:lnTo>
                      <a:pt x="1220" y="3035"/>
                    </a:lnTo>
                    <a:cubicBezTo>
                      <a:pt x="1220" y="3035"/>
                      <a:pt x="995" y="2973"/>
                      <a:pt x="923" y="2584"/>
                    </a:cubicBezTo>
                    <a:cubicBezTo>
                      <a:pt x="882" y="2348"/>
                      <a:pt x="923" y="2112"/>
                      <a:pt x="1026" y="1907"/>
                    </a:cubicBezTo>
                    <a:cubicBezTo>
                      <a:pt x="1075" y="1824"/>
                      <a:pt x="1138" y="1775"/>
                      <a:pt x="1198" y="1775"/>
                    </a:cubicBezTo>
                    <a:cubicBezTo>
                      <a:pt x="1213" y="1775"/>
                      <a:pt x="1227" y="1778"/>
                      <a:pt x="1241" y="1784"/>
                    </a:cubicBezTo>
                    <a:cubicBezTo>
                      <a:pt x="1272" y="1804"/>
                      <a:pt x="1303" y="1835"/>
                      <a:pt x="1323" y="1876"/>
                    </a:cubicBezTo>
                    <a:cubicBezTo>
                      <a:pt x="1395" y="2030"/>
                      <a:pt x="1426" y="2194"/>
                      <a:pt x="1426" y="2368"/>
                    </a:cubicBezTo>
                    <a:cubicBezTo>
                      <a:pt x="2020" y="2112"/>
                      <a:pt x="1907" y="1210"/>
                      <a:pt x="1907" y="1210"/>
                    </a:cubicBezTo>
                    <a:lnTo>
                      <a:pt x="1907" y="1210"/>
                    </a:lnTo>
                    <a:cubicBezTo>
                      <a:pt x="2256" y="1323"/>
                      <a:pt x="2615" y="1394"/>
                      <a:pt x="2994" y="1425"/>
                    </a:cubicBezTo>
                    <a:cubicBezTo>
                      <a:pt x="3005" y="1425"/>
                      <a:pt x="3016" y="1425"/>
                      <a:pt x="3026" y="1425"/>
                    </a:cubicBezTo>
                    <a:cubicBezTo>
                      <a:pt x="3491" y="1425"/>
                      <a:pt x="3609" y="1210"/>
                      <a:pt x="3609" y="1210"/>
                    </a:cubicBezTo>
                    <a:cubicBezTo>
                      <a:pt x="3578" y="1077"/>
                      <a:pt x="3527" y="964"/>
                      <a:pt x="3466" y="861"/>
                    </a:cubicBezTo>
                    <a:cubicBezTo>
                      <a:pt x="3271" y="595"/>
                      <a:pt x="3025" y="390"/>
                      <a:pt x="2727" y="256"/>
                    </a:cubicBezTo>
                    <a:cubicBezTo>
                      <a:pt x="2410" y="92"/>
                      <a:pt x="2061" y="10"/>
                      <a:pt x="17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3"/>
              <p:cNvSpPr/>
              <p:nvPr/>
            </p:nvSpPr>
            <p:spPr>
              <a:xfrm>
                <a:off x="1200819" y="2093845"/>
                <a:ext cx="131303" cy="1655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482" extrusionOk="0">
                    <a:moveTo>
                      <a:pt x="1095" y="0"/>
                    </a:moveTo>
                    <a:cubicBezTo>
                      <a:pt x="440" y="0"/>
                      <a:pt x="188" y="582"/>
                      <a:pt x="257" y="1418"/>
                    </a:cubicBezTo>
                    <a:cubicBezTo>
                      <a:pt x="317" y="2161"/>
                      <a:pt x="93" y="2220"/>
                      <a:pt x="22" y="2220"/>
                    </a:cubicBezTo>
                    <a:cubicBezTo>
                      <a:pt x="8" y="2220"/>
                      <a:pt x="0" y="2218"/>
                      <a:pt x="0" y="2218"/>
                    </a:cubicBezTo>
                    <a:lnTo>
                      <a:pt x="0" y="2218"/>
                    </a:lnTo>
                    <a:cubicBezTo>
                      <a:pt x="0" y="2218"/>
                      <a:pt x="149" y="2482"/>
                      <a:pt x="420" y="2482"/>
                    </a:cubicBezTo>
                    <a:cubicBezTo>
                      <a:pt x="482" y="2482"/>
                      <a:pt x="551" y="2468"/>
                      <a:pt x="626" y="2433"/>
                    </a:cubicBezTo>
                    <a:cubicBezTo>
                      <a:pt x="1015" y="2248"/>
                      <a:pt x="1405" y="1756"/>
                      <a:pt x="1077" y="1039"/>
                    </a:cubicBezTo>
                    <a:cubicBezTo>
                      <a:pt x="931" y="725"/>
                      <a:pt x="1040" y="598"/>
                      <a:pt x="1214" y="598"/>
                    </a:cubicBezTo>
                    <a:cubicBezTo>
                      <a:pt x="1431" y="598"/>
                      <a:pt x="1749" y="796"/>
                      <a:pt x="1794" y="1069"/>
                    </a:cubicBezTo>
                    <a:lnTo>
                      <a:pt x="1969" y="854"/>
                    </a:lnTo>
                    <a:cubicBezTo>
                      <a:pt x="1969" y="854"/>
                      <a:pt x="1907" y="44"/>
                      <a:pt x="1179" y="3"/>
                    </a:cubicBezTo>
                    <a:cubicBezTo>
                      <a:pt x="1151" y="1"/>
                      <a:pt x="1122" y="0"/>
                      <a:pt x="10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3"/>
              <p:cNvSpPr/>
              <p:nvPr/>
            </p:nvSpPr>
            <p:spPr>
              <a:xfrm>
                <a:off x="1331387" y="2142524"/>
                <a:ext cx="177115" cy="120429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806" extrusionOk="0">
                    <a:moveTo>
                      <a:pt x="1877" y="1"/>
                    </a:moveTo>
                    <a:cubicBezTo>
                      <a:pt x="1454" y="1"/>
                      <a:pt x="1042" y="123"/>
                      <a:pt x="698" y="350"/>
                    </a:cubicBezTo>
                    <a:cubicBezTo>
                      <a:pt x="0" y="821"/>
                      <a:pt x="154" y="1805"/>
                      <a:pt x="154" y="1805"/>
                    </a:cubicBezTo>
                    <a:lnTo>
                      <a:pt x="226" y="1652"/>
                    </a:lnTo>
                    <a:cubicBezTo>
                      <a:pt x="273" y="1573"/>
                      <a:pt x="326" y="1525"/>
                      <a:pt x="381" y="1525"/>
                    </a:cubicBezTo>
                    <a:cubicBezTo>
                      <a:pt x="397" y="1525"/>
                      <a:pt x="414" y="1529"/>
                      <a:pt x="431" y="1539"/>
                    </a:cubicBezTo>
                    <a:cubicBezTo>
                      <a:pt x="472" y="1559"/>
                      <a:pt x="503" y="1590"/>
                      <a:pt x="523" y="1621"/>
                    </a:cubicBezTo>
                    <a:cubicBezTo>
                      <a:pt x="585" y="1170"/>
                      <a:pt x="903" y="791"/>
                      <a:pt x="1343" y="647"/>
                    </a:cubicBezTo>
                    <a:cubicBezTo>
                      <a:pt x="1619" y="544"/>
                      <a:pt x="1866" y="511"/>
                      <a:pt x="2069" y="511"/>
                    </a:cubicBezTo>
                    <a:cubicBezTo>
                      <a:pt x="2432" y="511"/>
                      <a:pt x="2656" y="616"/>
                      <a:pt x="2656" y="616"/>
                    </a:cubicBezTo>
                    <a:cubicBezTo>
                      <a:pt x="2471" y="350"/>
                      <a:pt x="2215" y="134"/>
                      <a:pt x="1928" y="1"/>
                    </a:cubicBezTo>
                    <a:cubicBezTo>
                      <a:pt x="1911" y="1"/>
                      <a:pt x="1894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3"/>
              <p:cNvSpPr/>
              <p:nvPr/>
            </p:nvSpPr>
            <p:spPr>
              <a:xfrm>
                <a:off x="1163876" y="2931989"/>
                <a:ext cx="529212" cy="281133"/>
              </a:xfrm>
              <a:custGeom>
                <a:avLst/>
                <a:gdLst/>
                <a:ahLst/>
                <a:cxnLst/>
                <a:rect l="l" t="t" r="r" b="b"/>
                <a:pathLst>
                  <a:path w="7936" h="4216" extrusionOk="0">
                    <a:moveTo>
                      <a:pt x="3882" y="0"/>
                    </a:moveTo>
                    <a:cubicBezTo>
                      <a:pt x="2496" y="0"/>
                      <a:pt x="688" y="64"/>
                      <a:pt x="688" y="64"/>
                    </a:cubicBezTo>
                    <a:cubicBezTo>
                      <a:pt x="688" y="64"/>
                      <a:pt x="1" y="1192"/>
                      <a:pt x="267" y="2514"/>
                    </a:cubicBezTo>
                    <a:cubicBezTo>
                      <a:pt x="544" y="3837"/>
                      <a:pt x="2041" y="4216"/>
                      <a:pt x="3363" y="4216"/>
                    </a:cubicBezTo>
                    <a:lnTo>
                      <a:pt x="6459" y="4216"/>
                    </a:lnTo>
                    <a:lnTo>
                      <a:pt x="7935" y="1069"/>
                    </a:lnTo>
                    <a:cubicBezTo>
                      <a:pt x="7935" y="1069"/>
                      <a:pt x="6244" y="279"/>
                      <a:pt x="5362" y="64"/>
                    </a:cubicBezTo>
                    <a:cubicBezTo>
                      <a:pt x="5161" y="16"/>
                      <a:pt x="4574" y="0"/>
                      <a:pt x="38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3"/>
              <p:cNvSpPr/>
              <p:nvPr/>
            </p:nvSpPr>
            <p:spPr>
              <a:xfrm>
                <a:off x="1450352" y="2938990"/>
                <a:ext cx="236598" cy="117628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1764" extrusionOk="0">
                    <a:moveTo>
                      <a:pt x="3547" y="0"/>
                    </a:moveTo>
                    <a:lnTo>
                      <a:pt x="0" y="769"/>
                    </a:lnTo>
                    <a:lnTo>
                      <a:pt x="2963" y="1763"/>
                    </a:lnTo>
                    <a:lnTo>
                      <a:pt x="3547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3"/>
              <p:cNvSpPr/>
              <p:nvPr/>
            </p:nvSpPr>
            <p:spPr>
              <a:xfrm>
                <a:off x="1168877" y="2432263"/>
                <a:ext cx="379304" cy="545063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8174" extrusionOk="0">
                    <a:moveTo>
                      <a:pt x="868" y="1"/>
                    </a:moveTo>
                    <a:cubicBezTo>
                      <a:pt x="430" y="1"/>
                      <a:pt x="1" y="350"/>
                      <a:pt x="8" y="864"/>
                    </a:cubicBezTo>
                    <a:cubicBezTo>
                      <a:pt x="39" y="2340"/>
                      <a:pt x="110" y="6174"/>
                      <a:pt x="172" y="6441"/>
                    </a:cubicBezTo>
                    <a:cubicBezTo>
                      <a:pt x="244" y="6779"/>
                      <a:pt x="5134" y="8173"/>
                      <a:pt x="5134" y="8173"/>
                    </a:cubicBezTo>
                    <a:lnTo>
                      <a:pt x="5687" y="7087"/>
                    </a:lnTo>
                    <a:lnTo>
                      <a:pt x="1884" y="5395"/>
                    </a:lnTo>
                    <a:cubicBezTo>
                      <a:pt x="1884" y="5395"/>
                      <a:pt x="1945" y="843"/>
                      <a:pt x="1484" y="300"/>
                    </a:cubicBezTo>
                    <a:lnTo>
                      <a:pt x="1474" y="280"/>
                    </a:lnTo>
                    <a:cubicBezTo>
                      <a:pt x="1304" y="86"/>
                      <a:pt x="1085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3"/>
              <p:cNvSpPr/>
              <p:nvPr/>
            </p:nvSpPr>
            <p:spPr>
              <a:xfrm>
                <a:off x="1510501" y="2895913"/>
                <a:ext cx="198321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846" extrusionOk="0">
                    <a:moveTo>
                      <a:pt x="2061" y="0"/>
                    </a:moveTo>
                    <a:lnTo>
                      <a:pt x="564" y="134"/>
                    </a:lnTo>
                    <a:cubicBezTo>
                      <a:pt x="62" y="318"/>
                      <a:pt x="0" y="1220"/>
                      <a:pt x="0" y="1220"/>
                    </a:cubicBezTo>
                    <a:cubicBezTo>
                      <a:pt x="154" y="1261"/>
                      <a:pt x="318" y="1292"/>
                      <a:pt x="472" y="1292"/>
                    </a:cubicBezTo>
                    <a:cubicBezTo>
                      <a:pt x="738" y="1312"/>
                      <a:pt x="1436" y="1323"/>
                      <a:pt x="1436" y="1323"/>
                    </a:cubicBezTo>
                    <a:lnTo>
                      <a:pt x="1559" y="1528"/>
                    </a:lnTo>
                    <a:lnTo>
                      <a:pt x="1538" y="1774"/>
                    </a:lnTo>
                    <a:lnTo>
                      <a:pt x="1774" y="1846"/>
                    </a:lnTo>
                    <a:lnTo>
                      <a:pt x="1846" y="1651"/>
                    </a:lnTo>
                    <a:lnTo>
                      <a:pt x="2163" y="1784"/>
                    </a:lnTo>
                    <a:lnTo>
                      <a:pt x="2245" y="1620"/>
                    </a:lnTo>
                    <a:lnTo>
                      <a:pt x="2471" y="1682"/>
                    </a:lnTo>
                    <a:lnTo>
                      <a:pt x="2532" y="1220"/>
                    </a:lnTo>
                    <a:lnTo>
                      <a:pt x="2358" y="708"/>
                    </a:lnTo>
                    <a:lnTo>
                      <a:pt x="2645" y="984"/>
                    </a:lnTo>
                    <a:lnTo>
                      <a:pt x="2737" y="1415"/>
                    </a:lnTo>
                    <a:lnTo>
                      <a:pt x="2973" y="1415"/>
                    </a:lnTo>
                    <a:lnTo>
                      <a:pt x="2973" y="544"/>
                    </a:lnTo>
                    <a:lnTo>
                      <a:pt x="2061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3"/>
              <p:cNvSpPr/>
              <p:nvPr/>
            </p:nvSpPr>
            <p:spPr>
              <a:xfrm>
                <a:off x="1647870" y="2725003"/>
                <a:ext cx="399977" cy="331612"/>
              </a:xfrm>
              <a:custGeom>
                <a:avLst/>
                <a:gdLst/>
                <a:ahLst/>
                <a:cxnLst/>
                <a:rect l="l" t="t" r="r" b="b"/>
                <a:pathLst>
                  <a:path w="5998" h="4973" extrusionOk="0">
                    <a:moveTo>
                      <a:pt x="5998" y="0"/>
                    </a:moveTo>
                    <a:lnTo>
                      <a:pt x="1600" y="154"/>
                    </a:lnTo>
                    <a:lnTo>
                      <a:pt x="1" y="4972"/>
                    </a:lnTo>
                    <a:lnTo>
                      <a:pt x="4573" y="4665"/>
                    </a:lnTo>
                    <a:lnTo>
                      <a:pt x="5998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3"/>
              <p:cNvSpPr/>
              <p:nvPr/>
            </p:nvSpPr>
            <p:spPr>
              <a:xfrm>
                <a:off x="1616462" y="2949926"/>
                <a:ext cx="26007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893" extrusionOk="0">
                    <a:moveTo>
                      <a:pt x="62" y="0"/>
                    </a:moveTo>
                    <a:lnTo>
                      <a:pt x="0" y="41"/>
                    </a:lnTo>
                    <a:lnTo>
                      <a:pt x="246" y="338"/>
                    </a:lnTo>
                    <a:lnTo>
                      <a:pt x="287" y="718"/>
                    </a:lnTo>
                    <a:lnTo>
                      <a:pt x="257" y="831"/>
                    </a:lnTo>
                    <a:lnTo>
                      <a:pt x="390" y="892"/>
                    </a:lnTo>
                    <a:lnTo>
                      <a:pt x="359" y="287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3"/>
              <p:cNvSpPr/>
              <p:nvPr/>
            </p:nvSpPr>
            <p:spPr>
              <a:xfrm>
                <a:off x="1636934" y="2938990"/>
                <a:ext cx="28808" cy="6501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975" extrusionOk="0">
                    <a:moveTo>
                      <a:pt x="83" y="0"/>
                    </a:moveTo>
                    <a:lnTo>
                      <a:pt x="1" y="41"/>
                    </a:lnTo>
                    <a:lnTo>
                      <a:pt x="298" y="420"/>
                    </a:lnTo>
                    <a:lnTo>
                      <a:pt x="349" y="974"/>
                    </a:lnTo>
                    <a:lnTo>
                      <a:pt x="431" y="974"/>
                    </a:lnTo>
                    <a:lnTo>
                      <a:pt x="380" y="37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3"/>
              <p:cNvSpPr/>
              <p:nvPr/>
            </p:nvSpPr>
            <p:spPr>
              <a:xfrm>
                <a:off x="1659540" y="2923920"/>
                <a:ext cx="23940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503" extrusionOk="0">
                    <a:moveTo>
                      <a:pt x="0" y="1"/>
                    </a:moveTo>
                    <a:lnTo>
                      <a:pt x="123" y="288"/>
                    </a:lnTo>
                    <a:lnTo>
                      <a:pt x="349" y="503"/>
                    </a:lnTo>
                    <a:lnTo>
                      <a:pt x="359" y="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3"/>
              <p:cNvSpPr/>
              <p:nvPr/>
            </p:nvSpPr>
            <p:spPr>
              <a:xfrm>
                <a:off x="1308114" y="3830414"/>
                <a:ext cx="214726" cy="72484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1087" extrusionOk="0">
                    <a:moveTo>
                      <a:pt x="69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087"/>
                    </a:lnTo>
                    <a:lnTo>
                      <a:pt x="3220" y="1087"/>
                    </a:lnTo>
                    <a:lnTo>
                      <a:pt x="3220" y="707"/>
                    </a:lnTo>
                    <a:cubicBezTo>
                      <a:pt x="3220" y="318"/>
                      <a:pt x="2912" y="0"/>
                      <a:pt x="2523" y="0"/>
                    </a:cubicBez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3"/>
              <p:cNvSpPr/>
              <p:nvPr/>
            </p:nvSpPr>
            <p:spPr>
              <a:xfrm>
                <a:off x="1297178" y="2389319"/>
                <a:ext cx="103295" cy="10449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67" extrusionOk="0">
                    <a:moveTo>
                      <a:pt x="401" y="1"/>
                    </a:moveTo>
                    <a:lnTo>
                      <a:pt x="1" y="391"/>
                    </a:lnTo>
                    <a:cubicBezTo>
                      <a:pt x="1" y="391"/>
                      <a:pt x="349" y="1375"/>
                      <a:pt x="718" y="1539"/>
                    </a:cubicBezTo>
                    <a:cubicBezTo>
                      <a:pt x="760" y="1558"/>
                      <a:pt x="803" y="1566"/>
                      <a:pt x="847" y="1566"/>
                    </a:cubicBezTo>
                    <a:cubicBezTo>
                      <a:pt x="1180" y="1566"/>
                      <a:pt x="1549" y="1077"/>
                      <a:pt x="1549" y="1077"/>
                    </a:cubicBezTo>
                    <a:cubicBezTo>
                      <a:pt x="1118" y="903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3"/>
              <p:cNvSpPr/>
              <p:nvPr/>
            </p:nvSpPr>
            <p:spPr>
              <a:xfrm>
                <a:off x="1400405" y="2409191"/>
                <a:ext cx="5548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4" extrusionOk="0">
                    <a:moveTo>
                      <a:pt x="134" y="0"/>
                    </a:moveTo>
                    <a:lnTo>
                      <a:pt x="1" y="779"/>
                    </a:lnTo>
                    <a:lnTo>
                      <a:pt x="42" y="831"/>
                    </a:lnTo>
                    <a:cubicBezTo>
                      <a:pt x="42" y="831"/>
                      <a:pt x="251" y="1063"/>
                      <a:pt x="474" y="1063"/>
                    </a:cubicBezTo>
                    <a:cubicBezTo>
                      <a:pt x="508" y="1063"/>
                      <a:pt x="541" y="1058"/>
                      <a:pt x="575" y="1046"/>
                    </a:cubicBezTo>
                    <a:cubicBezTo>
                      <a:pt x="831" y="954"/>
                      <a:pt x="380" y="257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3"/>
              <p:cNvSpPr/>
              <p:nvPr/>
            </p:nvSpPr>
            <p:spPr>
              <a:xfrm>
                <a:off x="4028233" y="4146894"/>
                <a:ext cx="604366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3845" extrusionOk="0">
                    <a:moveTo>
                      <a:pt x="4532" y="0"/>
                    </a:moveTo>
                    <a:cubicBezTo>
                      <a:pt x="2092" y="0"/>
                      <a:pt x="103" y="523"/>
                      <a:pt x="1" y="1169"/>
                    </a:cubicBezTo>
                    <a:lnTo>
                      <a:pt x="1" y="1220"/>
                    </a:lnTo>
                    <a:lnTo>
                      <a:pt x="1" y="2625"/>
                    </a:lnTo>
                    <a:lnTo>
                      <a:pt x="1" y="2635"/>
                    </a:lnTo>
                    <a:lnTo>
                      <a:pt x="1" y="2656"/>
                    </a:lnTo>
                    <a:cubicBezTo>
                      <a:pt x="4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76"/>
                    </a:cubicBezTo>
                    <a:lnTo>
                      <a:pt x="9063" y="2666"/>
                    </a:lnTo>
                    <a:lnTo>
                      <a:pt x="9063" y="2635"/>
                    </a:lnTo>
                    <a:cubicBezTo>
                      <a:pt x="9063" y="2625"/>
                      <a:pt x="9063" y="2604"/>
                      <a:pt x="9063" y="2594"/>
                    </a:cubicBezTo>
                    <a:lnTo>
                      <a:pt x="9063" y="1220"/>
                    </a:lnTo>
                    <a:lnTo>
                      <a:pt x="9063" y="1169"/>
                    </a:lnTo>
                    <a:cubicBezTo>
                      <a:pt x="8971" y="513"/>
                      <a:pt x="6982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3"/>
              <p:cNvSpPr/>
              <p:nvPr/>
            </p:nvSpPr>
            <p:spPr>
              <a:xfrm>
                <a:off x="4028233" y="4229581"/>
                <a:ext cx="605100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605" extrusionOk="0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6"/>
                    </a:lnTo>
                    <a:cubicBezTo>
                      <a:pt x="42" y="2072"/>
                      <a:pt x="2061" y="2605"/>
                      <a:pt x="4542" y="2605"/>
                    </a:cubicBezTo>
                    <a:cubicBezTo>
                      <a:pt x="6992" y="2605"/>
                      <a:pt x="8981" y="2092"/>
                      <a:pt x="9073" y="1436"/>
                    </a:cubicBezTo>
                    <a:lnTo>
                      <a:pt x="9073" y="1426"/>
                    </a:lnTo>
                    <a:lnTo>
                      <a:pt x="9073" y="1395"/>
                    </a:ln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1" y="677"/>
                      <a:pt x="6992" y="1200"/>
                      <a:pt x="4542" y="1200"/>
                    </a:cubicBezTo>
                    <a:cubicBezTo>
                      <a:pt x="206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3"/>
              <p:cNvSpPr/>
              <p:nvPr/>
            </p:nvSpPr>
            <p:spPr>
              <a:xfrm>
                <a:off x="4028233" y="4224847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3"/>
              <p:cNvSpPr/>
              <p:nvPr/>
            </p:nvSpPr>
            <p:spPr>
              <a:xfrm>
                <a:off x="4110921" y="4170833"/>
                <a:ext cx="440321" cy="111493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72" extrusionOk="0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7" y="1671"/>
                      <a:pt x="6603" y="1292"/>
                      <a:pt x="6603" y="841"/>
                    </a:cubicBezTo>
                    <a:cubicBezTo>
                      <a:pt x="6603" y="380"/>
                      <a:pt x="5127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3"/>
              <p:cNvSpPr/>
              <p:nvPr/>
            </p:nvSpPr>
            <p:spPr>
              <a:xfrm>
                <a:off x="4038502" y="4267857"/>
                <a:ext cx="16471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6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872"/>
                    </a:lnTo>
                    <a:cubicBezTo>
                      <a:pt x="0" y="934"/>
                      <a:pt x="52" y="995"/>
                      <a:pt x="123" y="995"/>
                    </a:cubicBezTo>
                    <a:cubicBezTo>
                      <a:pt x="185" y="995"/>
                      <a:pt x="246" y="934"/>
                      <a:pt x="246" y="872"/>
                    </a:cubicBezTo>
                    <a:lnTo>
                      <a:pt x="246" y="11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3"/>
              <p:cNvSpPr/>
              <p:nvPr/>
            </p:nvSpPr>
            <p:spPr>
              <a:xfrm>
                <a:off x="4063775" y="4281527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52" y="1"/>
                      <a:pt x="1" y="62"/>
                      <a:pt x="1" y="13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3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3"/>
              <p:cNvSpPr/>
              <p:nvPr/>
            </p:nvSpPr>
            <p:spPr>
              <a:xfrm>
                <a:off x="4091783" y="4292530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62" y="1076"/>
                      <a:pt x="124" y="1076"/>
                    </a:cubicBezTo>
                    <a:cubicBezTo>
                      <a:pt x="185" y="1076"/>
                      <a:pt x="237" y="1025"/>
                      <a:pt x="247" y="953"/>
                    </a:cubicBezTo>
                    <a:lnTo>
                      <a:pt x="24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3"/>
              <p:cNvSpPr/>
              <p:nvPr/>
            </p:nvSpPr>
            <p:spPr>
              <a:xfrm>
                <a:off x="4123258" y="4300732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15"/>
                      <a:pt x="62" y="1066"/>
                      <a:pt x="124" y="1066"/>
                    </a:cubicBezTo>
                    <a:cubicBezTo>
                      <a:pt x="185" y="1066"/>
                      <a:pt x="236" y="1015"/>
                      <a:pt x="247" y="953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3"/>
              <p:cNvSpPr/>
              <p:nvPr/>
            </p:nvSpPr>
            <p:spPr>
              <a:xfrm>
                <a:off x="4149931" y="4306867"/>
                <a:ext cx="171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8" extrusionOk="0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0" y="1056"/>
                      <a:pt x="62" y="1118"/>
                      <a:pt x="134" y="1118"/>
                    </a:cubicBezTo>
                    <a:cubicBezTo>
                      <a:pt x="205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62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3"/>
              <p:cNvSpPr/>
              <p:nvPr/>
            </p:nvSpPr>
            <p:spPr>
              <a:xfrm>
                <a:off x="4183407" y="4312269"/>
                <a:ext cx="16471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0" extrusionOk="0">
                    <a:moveTo>
                      <a:pt x="137" y="0"/>
                    </a:moveTo>
                    <a:cubicBezTo>
                      <a:pt x="133" y="0"/>
                      <a:pt x="128" y="1"/>
                      <a:pt x="124" y="1"/>
                    </a:cubicBezTo>
                    <a:cubicBezTo>
                      <a:pt x="52" y="1"/>
                      <a:pt x="1" y="53"/>
                      <a:pt x="1" y="124"/>
                    </a:cubicBezTo>
                    <a:lnTo>
                      <a:pt x="1" y="996"/>
                    </a:lnTo>
                    <a:cubicBezTo>
                      <a:pt x="1" y="1067"/>
                      <a:pt x="52" y="1119"/>
                      <a:pt x="124" y="1119"/>
                    </a:cubicBezTo>
                    <a:cubicBezTo>
                      <a:pt x="129" y="1120"/>
                      <a:pt x="134" y="1120"/>
                      <a:pt x="139" y="1120"/>
                    </a:cubicBezTo>
                    <a:cubicBezTo>
                      <a:pt x="195" y="1120"/>
                      <a:pt x="247" y="1072"/>
                      <a:pt x="247" y="1006"/>
                    </a:cubicBezTo>
                    <a:lnTo>
                      <a:pt x="247" y="124"/>
                    </a:lnTo>
                    <a:cubicBezTo>
                      <a:pt x="247" y="58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3"/>
              <p:cNvSpPr/>
              <p:nvPr/>
            </p:nvSpPr>
            <p:spPr>
              <a:xfrm>
                <a:off x="4218283" y="431506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62"/>
                      <a:pt x="0" y="134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34"/>
                    </a:lnTo>
                    <a:cubicBezTo>
                      <a:pt x="247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3"/>
              <p:cNvSpPr/>
              <p:nvPr/>
            </p:nvSpPr>
            <p:spPr>
              <a:xfrm>
                <a:off x="4251092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3"/>
              <p:cNvSpPr/>
              <p:nvPr/>
            </p:nvSpPr>
            <p:spPr>
              <a:xfrm>
                <a:off x="4289368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3"/>
              <p:cNvSpPr/>
              <p:nvPr/>
            </p:nvSpPr>
            <p:spPr>
              <a:xfrm>
                <a:off x="4321510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3" y="1128"/>
                    </a:cubicBezTo>
                    <a:cubicBezTo>
                      <a:pt x="185" y="1118"/>
                      <a:pt x="236" y="1066"/>
                      <a:pt x="246" y="100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3"/>
              <p:cNvSpPr/>
              <p:nvPr/>
            </p:nvSpPr>
            <p:spPr>
              <a:xfrm>
                <a:off x="4356386" y="4317803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1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1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4555305" y="4291797"/>
                <a:ext cx="15804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57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0" y="995"/>
                      <a:pt x="52" y="1057"/>
                      <a:pt x="123" y="1057"/>
                    </a:cubicBezTo>
                    <a:cubicBezTo>
                      <a:pt x="185" y="1057"/>
                      <a:pt x="236" y="995"/>
                      <a:pt x="236" y="934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4523830" y="4300732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53"/>
                    </a:lnTo>
                    <a:cubicBezTo>
                      <a:pt x="11" y="1015"/>
                      <a:pt x="62" y="1066"/>
                      <a:pt x="124" y="1066"/>
                    </a:cubicBezTo>
                    <a:cubicBezTo>
                      <a:pt x="196" y="106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4495823" y="4306867"/>
                <a:ext cx="171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8" extrusionOk="0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1" y="1056"/>
                      <a:pt x="62" y="1118"/>
                      <a:pt x="134" y="1118"/>
                    </a:cubicBezTo>
                    <a:cubicBezTo>
                      <a:pt x="206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4463681" y="4312335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13"/>
                    </a:cubicBezTo>
                    <a:lnTo>
                      <a:pt x="1" y="995"/>
                    </a:lnTo>
                    <a:cubicBezTo>
                      <a:pt x="1" y="1066"/>
                      <a:pt x="52" y="1118"/>
                      <a:pt x="124" y="1118"/>
                    </a:cubicBezTo>
                    <a:cubicBezTo>
                      <a:pt x="185" y="1118"/>
                      <a:pt x="237" y="1066"/>
                      <a:pt x="237" y="995"/>
                    </a:cubicBezTo>
                    <a:lnTo>
                      <a:pt x="237" y="113"/>
                    </a:lnTo>
                    <a:cubicBezTo>
                      <a:pt x="23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4428138" y="431506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1" y="123"/>
                    </a:cubicBezTo>
                    <a:lnTo>
                      <a:pt x="1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3"/>
              <p:cNvSpPr/>
              <p:nvPr/>
            </p:nvSpPr>
            <p:spPr>
              <a:xfrm>
                <a:off x="4395330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1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3"/>
              <p:cNvSpPr/>
              <p:nvPr/>
            </p:nvSpPr>
            <p:spPr>
              <a:xfrm>
                <a:off x="4019364" y="4008126"/>
                <a:ext cx="605033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5" extrusionOk="0">
                    <a:moveTo>
                      <a:pt x="4542" y="0"/>
                    </a:moveTo>
                    <a:cubicBezTo>
                      <a:pt x="2092" y="0"/>
                      <a:pt x="103" y="523"/>
                      <a:pt x="11" y="1169"/>
                    </a:cubicBezTo>
                    <a:lnTo>
                      <a:pt x="11" y="1220"/>
                    </a:lnTo>
                    <a:lnTo>
                      <a:pt x="0" y="1210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5"/>
                    </a:lnTo>
                    <a:cubicBezTo>
                      <a:pt x="41" y="3312"/>
                      <a:pt x="2061" y="3845"/>
                      <a:pt x="4542" y="3845"/>
                    </a:cubicBezTo>
                    <a:cubicBezTo>
                      <a:pt x="6992" y="3845"/>
                      <a:pt x="8981" y="3322"/>
                      <a:pt x="9073" y="2676"/>
                    </a:cubicBezTo>
                    <a:lnTo>
                      <a:pt x="9073" y="2666"/>
                    </a:lnTo>
                    <a:cubicBezTo>
                      <a:pt x="9073" y="2656"/>
                      <a:pt x="9073" y="2635"/>
                      <a:pt x="9073" y="2625"/>
                    </a:cubicBezTo>
                    <a:lnTo>
                      <a:pt x="9073" y="2594"/>
                    </a:lnTo>
                    <a:lnTo>
                      <a:pt x="9073" y="1220"/>
                    </a:lnTo>
                    <a:lnTo>
                      <a:pt x="9073" y="1169"/>
                    </a:lnTo>
                    <a:cubicBezTo>
                      <a:pt x="8970" y="513"/>
                      <a:pt x="6982" y="0"/>
                      <a:pt x="4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3"/>
              <p:cNvSpPr/>
              <p:nvPr/>
            </p:nvSpPr>
            <p:spPr>
              <a:xfrm>
                <a:off x="4020031" y="4090146"/>
                <a:ext cx="604366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15" extrusionOk="0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5"/>
                    </a:lnTo>
                    <a:cubicBezTo>
                      <a:pt x="42" y="2082"/>
                      <a:pt x="2051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405"/>
                      <a:pt x="9063" y="1395"/>
                    </a:cubicBezTo>
                    <a:lnTo>
                      <a:pt x="9063" y="1364"/>
                    </a:lnTo>
                    <a:lnTo>
                      <a:pt x="9063" y="2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3"/>
              <p:cNvSpPr/>
              <p:nvPr/>
            </p:nvSpPr>
            <p:spPr>
              <a:xfrm>
                <a:off x="4020031" y="408607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3"/>
              <p:cNvSpPr/>
              <p:nvPr/>
            </p:nvSpPr>
            <p:spPr>
              <a:xfrm>
                <a:off x="4102052" y="4032065"/>
                <a:ext cx="440321" cy="110760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61" extrusionOk="0">
                    <a:moveTo>
                      <a:pt x="330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69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3"/>
              <p:cNvSpPr/>
              <p:nvPr/>
            </p:nvSpPr>
            <p:spPr>
              <a:xfrm>
                <a:off x="4029633" y="4129089"/>
                <a:ext cx="16471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6" extrusionOk="0">
                    <a:moveTo>
                      <a:pt x="123" y="1"/>
                    </a:moveTo>
                    <a:cubicBezTo>
                      <a:pt x="62" y="1"/>
                      <a:pt x="10" y="52"/>
                      <a:pt x="0" y="124"/>
                    </a:cubicBezTo>
                    <a:lnTo>
                      <a:pt x="0" y="872"/>
                    </a:lnTo>
                    <a:cubicBezTo>
                      <a:pt x="10" y="944"/>
                      <a:pt x="62" y="995"/>
                      <a:pt x="123" y="995"/>
                    </a:cubicBezTo>
                    <a:cubicBezTo>
                      <a:pt x="195" y="995"/>
                      <a:pt x="246" y="944"/>
                      <a:pt x="246" y="872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3"/>
              <p:cNvSpPr/>
              <p:nvPr/>
            </p:nvSpPr>
            <p:spPr>
              <a:xfrm>
                <a:off x="4054240" y="4142693"/>
                <a:ext cx="17138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70" extrusionOk="0">
                    <a:moveTo>
                      <a:pt x="118" y="1"/>
                    </a:moveTo>
                    <a:cubicBezTo>
                      <a:pt x="53" y="1"/>
                      <a:pt x="1" y="58"/>
                      <a:pt x="10" y="125"/>
                    </a:cubicBezTo>
                    <a:lnTo>
                      <a:pt x="10" y="945"/>
                    </a:lnTo>
                    <a:cubicBezTo>
                      <a:pt x="1" y="1012"/>
                      <a:pt x="53" y="1069"/>
                      <a:pt x="118" y="1069"/>
                    </a:cubicBezTo>
                    <a:cubicBezTo>
                      <a:pt x="123" y="1069"/>
                      <a:pt x="128" y="1069"/>
                      <a:pt x="133" y="1068"/>
                    </a:cubicBezTo>
                    <a:cubicBezTo>
                      <a:pt x="205" y="1068"/>
                      <a:pt x="256" y="1017"/>
                      <a:pt x="256" y="945"/>
                    </a:cubicBezTo>
                    <a:lnTo>
                      <a:pt x="256" y="125"/>
                    </a:lnTo>
                    <a:cubicBezTo>
                      <a:pt x="256" y="53"/>
                      <a:pt x="195" y="2"/>
                      <a:pt x="133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3"/>
              <p:cNvSpPr/>
              <p:nvPr/>
            </p:nvSpPr>
            <p:spPr>
              <a:xfrm>
                <a:off x="4082914" y="4152362"/>
                <a:ext cx="17138" cy="7321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9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1" y="134"/>
                    </a:cubicBezTo>
                    <a:lnTo>
                      <a:pt x="11" y="974"/>
                    </a:lnTo>
                    <a:cubicBezTo>
                      <a:pt x="1" y="1036"/>
                      <a:pt x="62" y="1097"/>
                      <a:pt x="124" y="1097"/>
                    </a:cubicBezTo>
                    <a:cubicBezTo>
                      <a:pt x="195" y="1097"/>
                      <a:pt x="257" y="1036"/>
                      <a:pt x="247" y="974"/>
                    </a:cubicBezTo>
                    <a:lnTo>
                      <a:pt x="247" y="134"/>
                    </a:lnTo>
                    <a:cubicBezTo>
                      <a:pt x="25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3"/>
              <p:cNvSpPr/>
              <p:nvPr/>
            </p:nvSpPr>
            <p:spPr>
              <a:xfrm>
                <a:off x="4115056" y="4161897"/>
                <a:ext cx="15804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68" extrusionOk="0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85" y="1067"/>
                      <a:pt x="236" y="1016"/>
                      <a:pt x="236" y="944"/>
                    </a:cubicBezTo>
                    <a:lnTo>
                      <a:pt x="236" y="11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3"/>
              <p:cNvSpPr/>
              <p:nvPr/>
            </p:nvSpPr>
            <p:spPr>
              <a:xfrm>
                <a:off x="4141729" y="4168766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34" y="0"/>
                    </a:moveTo>
                    <a:cubicBezTo>
                      <a:pt x="62" y="0"/>
                      <a:pt x="0" y="52"/>
                      <a:pt x="0" y="124"/>
                    </a:cubicBezTo>
                    <a:lnTo>
                      <a:pt x="0" y="985"/>
                    </a:lnTo>
                    <a:cubicBezTo>
                      <a:pt x="0" y="1056"/>
                      <a:pt x="62" y="1108"/>
                      <a:pt x="134" y="1108"/>
                    </a:cubicBezTo>
                    <a:cubicBezTo>
                      <a:pt x="195" y="1108"/>
                      <a:pt x="257" y="1046"/>
                      <a:pt x="246" y="985"/>
                    </a:cubicBezTo>
                    <a:lnTo>
                      <a:pt x="246" y="124"/>
                    </a:lnTo>
                    <a:cubicBezTo>
                      <a:pt x="246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3"/>
              <p:cNvSpPr/>
              <p:nvPr/>
            </p:nvSpPr>
            <p:spPr>
              <a:xfrm>
                <a:off x="4174538" y="4172900"/>
                <a:ext cx="17138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76"/>
                      <a:pt x="257" y="1005"/>
                    </a:cubicBezTo>
                    <a:lnTo>
                      <a:pt x="257" y="123"/>
                    </a:lnTo>
                    <a:cubicBezTo>
                      <a:pt x="257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3"/>
              <p:cNvSpPr/>
              <p:nvPr/>
            </p:nvSpPr>
            <p:spPr>
              <a:xfrm>
                <a:off x="4210081" y="4176968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18"/>
                    </a:cubicBezTo>
                    <a:cubicBezTo>
                      <a:pt x="185" y="1118"/>
                      <a:pt x="246" y="1056"/>
                      <a:pt x="246" y="995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3"/>
              <p:cNvSpPr/>
              <p:nvPr/>
            </p:nvSpPr>
            <p:spPr>
              <a:xfrm>
                <a:off x="4242289" y="4178902"/>
                <a:ext cx="17071" cy="7535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130" extrusionOk="0">
                    <a:moveTo>
                      <a:pt x="114" y="1"/>
                    </a:moveTo>
                    <a:cubicBezTo>
                      <a:pt x="51" y="1"/>
                      <a:pt x="0" y="49"/>
                      <a:pt x="10" y="115"/>
                    </a:cubicBezTo>
                    <a:lnTo>
                      <a:pt x="10" y="997"/>
                    </a:lnTo>
                    <a:cubicBezTo>
                      <a:pt x="10" y="1068"/>
                      <a:pt x="61" y="1130"/>
                      <a:pt x="133" y="1130"/>
                    </a:cubicBezTo>
                    <a:cubicBezTo>
                      <a:pt x="204" y="1120"/>
                      <a:pt x="256" y="1068"/>
                      <a:pt x="256" y="997"/>
                    </a:cubicBezTo>
                    <a:lnTo>
                      <a:pt x="256" y="115"/>
                    </a:lnTo>
                    <a:cubicBezTo>
                      <a:pt x="256" y="54"/>
                      <a:pt x="194" y="2"/>
                      <a:pt x="133" y="2"/>
                    </a:cubicBezTo>
                    <a:cubicBezTo>
                      <a:pt x="126" y="1"/>
                      <a:pt x="120" y="1"/>
                      <a:pt x="11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3"/>
              <p:cNvSpPr/>
              <p:nvPr/>
            </p:nvSpPr>
            <p:spPr>
              <a:xfrm>
                <a:off x="4281166" y="4178968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08" y="0"/>
                    </a:moveTo>
                    <a:cubicBezTo>
                      <a:pt x="45" y="0"/>
                      <a:pt x="1" y="57"/>
                      <a:pt x="1" y="114"/>
                    </a:cubicBezTo>
                    <a:lnTo>
                      <a:pt x="1" y="996"/>
                    </a:lnTo>
                    <a:cubicBezTo>
                      <a:pt x="1" y="1067"/>
                      <a:pt x="52" y="1129"/>
                      <a:pt x="124" y="1129"/>
                    </a:cubicBezTo>
                    <a:cubicBezTo>
                      <a:pt x="195" y="1119"/>
                      <a:pt x="247" y="1067"/>
                      <a:pt x="247" y="996"/>
                    </a:cubicBezTo>
                    <a:lnTo>
                      <a:pt x="247" y="114"/>
                    </a:lnTo>
                    <a:cubicBezTo>
                      <a:pt x="247" y="53"/>
                      <a:pt x="185" y="1"/>
                      <a:pt x="124" y="1"/>
                    </a:cubicBezTo>
                    <a:cubicBezTo>
                      <a:pt x="118" y="1"/>
                      <a:pt x="113" y="0"/>
                      <a:pt x="10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3"/>
              <p:cNvSpPr/>
              <p:nvPr/>
            </p:nvSpPr>
            <p:spPr>
              <a:xfrm>
                <a:off x="4312641" y="4178968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39" y="0"/>
                    </a:moveTo>
                    <a:cubicBezTo>
                      <a:pt x="134" y="0"/>
                      <a:pt x="129" y="1"/>
                      <a:pt x="123" y="1"/>
                    </a:cubicBezTo>
                    <a:cubicBezTo>
                      <a:pt x="62" y="1"/>
                      <a:pt x="0" y="53"/>
                      <a:pt x="0" y="114"/>
                    </a:cubicBezTo>
                    <a:lnTo>
                      <a:pt x="0" y="996"/>
                    </a:lnTo>
                    <a:cubicBezTo>
                      <a:pt x="0" y="1067"/>
                      <a:pt x="62" y="1119"/>
                      <a:pt x="123" y="1129"/>
                    </a:cubicBezTo>
                    <a:cubicBezTo>
                      <a:pt x="195" y="1129"/>
                      <a:pt x="256" y="1067"/>
                      <a:pt x="256" y="996"/>
                    </a:cubicBezTo>
                    <a:lnTo>
                      <a:pt x="256" y="114"/>
                    </a:lnTo>
                    <a:cubicBezTo>
                      <a:pt x="247" y="57"/>
                      <a:pt x="202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3"/>
              <p:cNvSpPr/>
              <p:nvPr/>
            </p:nvSpPr>
            <p:spPr>
              <a:xfrm>
                <a:off x="4347517" y="4179035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2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>
                <a:off x="4574444" y="4142759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95" y="1067"/>
                      <a:pt x="247" y="1016"/>
                      <a:pt x="247" y="944"/>
                    </a:cubicBezTo>
                    <a:lnTo>
                      <a:pt x="247" y="114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4546436" y="4153029"/>
                <a:ext cx="16471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57" extrusionOk="0">
                    <a:moveTo>
                      <a:pt x="123" y="1"/>
                    </a:moveTo>
                    <a:cubicBezTo>
                      <a:pt x="51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10" y="995"/>
                      <a:pt x="62" y="1046"/>
                      <a:pt x="123" y="1057"/>
                    </a:cubicBezTo>
                    <a:cubicBezTo>
                      <a:pt x="185" y="1057"/>
                      <a:pt x="246" y="995"/>
                      <a:pt x="246" y="934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4514961" y="4161231"/>
                <a:ext cx="17138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78" extrusionOk="0">
                    <a:moveTo>
                      <a:pt x="134" y="1"/>
                    </a:moveTo>
                    <a:cubicBezTo>
                      <a:pt x="6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54"/>
                    </a:cubicBezTo>
                    <a:lnTo>
                      <a:pt x="247" y="124"/>
                    </a:lnTo>
                    <a:cubicBezTo>
                      <a:pt x="257" y="6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4487621" y="4168766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4"/>
                    </a:cubicBezTo>
                    <a:lnTo>
                      <a:pt x="1" y="985"/>
                    </a:lnTo>
                    <a:cubicBezTo>
                      <a:pt x="1" y="1046"/>
                      <a:pt x="52" y="1108"/>
                      <a:pt x="124" y="1108"/>
                    </a:cubicBezTo>
                    <a:cubicBezTo>
                      <a:pt x="185" y="1108"/>
                      <a:pt x="247" y="1056"/>
                      <a:pt x="247" y="985"/>
                    </a:cubicBezTo>
                    <a:lnTo>
                      <a:pt x="247" y="124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3"/>
              <p:cNvSpPr/>
              <p:nvPr/>
            </p:nvSpPr>
            <p:spPr>
              <a:xfrm>
                <a:off x="4454812" y="4172900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4" y="1128"/>
                    </a:cubicBezTo>
                    <a:cubicBezTo>
                      <a:pt x="18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3"/>
              <p:cNvSpPr/>
              <p:nvPr/>
            </p:nvSpPr>
            <p:spPr>
              <a:xfrm>
                <a:off x="4419936" y="4176968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6"/>
                      <a:pt x="52" y="1118"/>
                      <a:pt x="124" y="1118"/>
                    </a:cubicBezTo>
                    <a:cubicBezTo>
                      <a:pt x="185" y="1118"/>
                      <a:pt x="236" y="1056"/>
                      <a:pt x="236" y="99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4387127" y="4178368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47" y="1076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4169070" y="4059338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52" y="113"/>
                    </a:moveTo>
                    <a:cubicBezTo>
                      <a:pt x="3369" y="113"/>
                      <a:pt x="3387" y="113"/>
                      <a:pt x="3404" y="114"/>
                    </a:cubicBezTo>
                    <a:cubicBezTo>
                      <a:pt x="3660" y="114"/>
                      <a:pt x="3855" y="155"/>
                      <a:pt x="3927" y="237"/>
                    </a:cubicBezTo>
                    <a:lnTo>
                      <a:pt x="2809" y="258"/>
                    </a:lnTo>
                    <a:cubicBezTo>
                      <a:pt x="2978" y="164"/>
                      <a:pt x="3165" y="113"/>
                      <a:pt x="3352" y="113"/>
                    </a:cubicBezTo>
                    <a:close/>
                    <a:moveTo>
                      <a:pt x="3957" y="26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57" y="360"/>
                      <a:pt x="3947" y="381"/>
                    </a:cubicBezTo>
                    <a:lnTo>
                      <a:pt x="2553" y="422"/>
                    </a:lnTo>
                    <a:cubicBezTo>
                      <a:pt x="2625" y="381"/>
                      <a:pt x="2686" y="340"/>
                      <a:pt x="2738" y="299"/>
                    </a:cubicBezTo>
                    <a:lnTo>
                      <a:pt x="3957" y="268"/>
                    </a:lnTo>
                    <a:close/>
                    <a:moveTo>
                      <a:pt x="2174" y="319"/>
                    </a:moveTo>
                    <a:lnTo>
                      <a:pt x="2163" y="329"/>
                    </a:lnTo>
                    <a:cubicBezTo>
                      <a:pt x="2102" y="360"/>
                      <a:pt x="2040" y="401"/>
                      <a:pt x="1979" y="432"/>
                    </a:cubicBezTo>
                    <a:lnTo>
                      <a:pt x="667" y="463"/>
                    </a:lnTo>
                    <a:cubicBezTo>
                      <a:pt x="656" y="452"/>
                      <a:pt x="656" y="432"/>
                      <a:pt x="656" y="411"/>
                    </a:cubicBezTo>
                    <a:cubicBezTo>
                      <a:pt x="656" y="391"/>
                      <a:pt x="656" y="370"/>
                      <a:pt x="667" y="350"/>
                    </a:cubicBezTo>
                    <a:lnTo>
                      <a:pt x="2174" y="319"/>
                    </a:lnTo>
                    <a:close/>
                    <a:moveTo>
                      <a:pt x="1917" y="463"/>
                    </a:moveTo>
                    <a:lnTo>
                      <a:pt x="1917" y="463"/>
                    </a:lnTo>
                    <a:cubicBezTo>
                      <a:pt x="1723" y="565"/>
                      <a:pt x="1507" y="616"/>
                      <a:pt x="1292" y="616"/>
                    </a:cubicBezTo>
                    <a:cubicBezTo>
                      <a:pt x="1269" y="617"/>
                      <a:pt x="1246" y="617"/>
                      <a:pt x="1224" y="617"/>
                    </a:cubicBezTo>
                    <a:cubicBezTo>
                      <a:pt x="946" y="617"/>
                      <a:pt x="773" y="560"/>
                      <a:pt x="697" y="493"/>
                    </a:cubicBezTo>
                    <a:lnTo>
                      <a:pt x="1917" y="463"/>
                    </a:lnTo>
                    <a:close/>
                    <a:moveTo>
                      <a:pt x="3182" y="1"/>
                    </a:moveTo>
                    <a:cubicBezTo>
                      <a:pt x="2849" y="1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4"/>
                      <a:pt x="1733" y="63"/>
                    </a:cubicBezTo>
                    <a:lnTo>
                      <a:pt x="1733" y="32"/>
                    </a:lnTo>
                    <a:cubicBezTo>
                      <a:pt x="1067" y="53"/>
                      <a:pt x="790" y="53"/>
                      <a:pt x="595" y="53"/>
                    </a:cubicBezTo>
                    <a:lnTo>
                      <a:pt x="595" y="94"/>
                    </a:lnTo>
                    <a:cubicBezTo>
                      <a:pt x="728" y="94"/>
                      <a:pt x="800" y="104"/>
                      <a:pt x="800" y="124"/>
                    </a:cubicBezTo>
                    <a:cubicBezTo>
                      <a:pt x="800" y="135"/>
                      <a:pt x="790" y="155"/>
                      <a:pt x="738" y="186"/>
                    </a:cubicBezTo>
                    <a:cubicBezTo>
                      <a:pt x="677" y="217"/>
                      <a:pt x="626" y="258"/>
                      <a:pt x="585" y="319"/>
                    </a:cubicBezTo>
                    <a:lnTo>
                      <a:pt x="0" y="340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1"/>
                      <a:pt x="564" y="401"/>
                      <a:pt x="564" y="422"/>
                    </a:cubicBezTo>
                    <a:lnTo>
                      <a:pt x="564" y="463"/>
                    </a:lnTo>
                    <a:lnTo>
                      <a:pt x="0" y="483"/>
                    </a:lnTo>
                    <a:lnTo>
                      <a:pt x="0" y="514"/>
                    </a:lnTo>
                    <a:lnTo>
                      <a:pt x="574" y="504"/>
                    </a:lnTo>
                    <a:cubicBezTo>
                      <a:pt x="643" y="651"/>
                      <a:pt x="930" y="771"/>
                      <a:pt x="1416" y="771"/>
                    </a:cubicBezTo>
                    <a:cubicBezTo>
                      <a:pt x="1436" y="771"/>
                      <a:pt x="1456" y="771"/>
                      <a:pt x="1477" y="770"/>
                    </a:cubicBezTo>
                    <a:cubicBezTo>
                      <a:pt x="1835" y="770"/>
                      <a:pt x="2194" y="657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3" y="545"/>
                      <a:pt x="3424" y="606"/>
                      <a:pt x="3066" y="627"/>
                    </a:cubicBezTo>
                    <a:lnTo>
                      <a:pt x="3066" y="668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6"/>
                      <a:pt x="3824" y="575"/>
                    </a:cubicBezTo>
                    <a:cubicBezTo>
                      <a:pt x="3824" y="565"/>
                      <a:pt x="3845" y="545"/>
                      <a:pt x="3896" y="514"/>
                    </a:cubicBezTo>
                    <a:cubicBezTo>
                      <a:pt x="3937" y="493"/>
                      <a:pt x="3988" y="463"/>
                      <a:pt x="4019" y="422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1"/>
                    </a:lnTo>
                    <a:cubicBezTo>
                      <a:pt x="4060" y="360"/>
                      <a:pt x="4060" y="329"/>
                      <a:pt x="4060" y="299"/>
                    </a:cubicBezTo>
                    <a:lnTo>
                      <a:pt x="4060" y="278"/>
                    </a:lnTo>
                    <a:lnTo>
                      <a:pt x="4644" y="268"/>
                    </a:lnTo>
                    <a:lnTo>
                      <a:pt x="4644" y="227"/>
                    </a:lnTo>
                    <a:lnTo>
                      <a:pt x="4050" y="247"/>
                    </a:lnTo>
                    <a:cubicBezTo>
                      <a:pt x="4001" y="110"/>
                      <a:pt x="3754" y="1"/>
                      <a:pt x="3292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1980158" y="4088079"/>
                <a:ext cx="605033" cy="25646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6" extrusionOk="0">
                    <a:moveTo>
                      <a:pt x="4531" y="1"/>
                    </a:moveTo>
                    <a:cubicBezTo>
                      <a:pt x="2091" y="1"/>
                      <a:pt x="103" y="513"/>
                      <a:pt x="0" y="1169"/>
                    </a:cubicBezTo>
                    <a:lnTo>
                      <a:pt x="0" y="1210"/>
                    </a:lnTo>
                    <a:lnTo>
                      <a:pt x="0" y="2646"/>
                    </a:lnTo>
                    <a:cubicBezTo>
                      <a:pt x="41" y="3312"/>
                      <a:pt x="2061" y="3845"/>
                      <a:pt x="4531" y="3845"/>
                    </a:cubicBezTo>
                    <a:cubicBezTo>
                      <a:pt x="6992" y="3845"/>
                      <a:pt x="8980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3"/>
              <p:cNvSpPr/>
              <p:nvPr/>
            </p:nvSpPr>
            <p:spPr>
              <a:xfrm>
                <a:off x="1980158" y="4170100"/>
                <a:ext cx="605033" cy="17444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2616" extrusionOk="0">
                    <a:moveTo>
                      <a:pt x="0" y="1"/>
                    </a:moveTo>
                    <a:lnTo>
                      <a:pt x="0" y="1416"/>
                    </a:lnTo>
                    <a:cubicBezTo>
                      <a:pt x="41" y="2072"/>
                      <a:pt x="2061" y="2615"/>
                      <a:pt x="4542" y="2615"/>
                    </a:cubicBezTo>
                    <a:cubicBezTo>
                      <a:pt x="6992" y="2615"/>
                      <a:pt x="8980" y="2092"/>
                      <a:pt x="9073" y="1436"/>
                    </a:cubicBezTo>
                    <a:lnTo>
                      <a:pt x="9073" y="1426"/>
                    </a:lnTo>
                    <a:cubicBezTo>
                      <a:pt x="9073" y="1416"/>
                      <a:pt x="9073" y="1405"/>
                      <a:pt x="9073" y="1395"/>
                    </a:cubicBez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0" y="678"/>
                      <a:pt x="6992" y="1200"/>
                      <a:pt x="4542" y="1200"/>
                    </a:cubicBezTo>
                    <a:cubicBezTo>
                      <a:pt x="2061" y="1200"/>
                      <a:pt x="41" y="66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>
                <a:off x="2585118" y="4166032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1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3"/>
              <p:cNvSpPr/>
              <p:nvPr/>
            </p:nvSpPr>
            <p:spPr>
              <a:xfrm>
                <a:off x="1980158" y="4166032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3"/>
              <p:cNvSpPr/>
              <p:nvPr/>
            </p:nvSpPr>
            <p:spPr>
              <a:xfrm>
                <a:off x="2062847" y="4111351"/>
                <a:ext cx="440321" cy="111493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72" extrusionOk="0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6" y="1671"/>
                      <a:pt x="6602" y="1292"/>
                      <a:pt x="6602" y="841"/>
                    </a:cubicBezTo>
                    <a:cubicBezTo>
                      <a:pt x="6602" y="380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3"/>
              <p:cNvSpPr/>
              <p:nvPr/>
            </p:nvSpPr>
            <p:spPr>
              <a:xfrm>
                <a:off x="1990361" y="4209109"/>
                <a:ext cx="16471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85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861"/>
                    </a:lnTo>
                    <a:cubicBezTo>
                      <a:pt x="1" y="923"/>
                      <a:pt x="52" y="984"/>
                      <a:pt x="124" y="984"/>
                    </a:cubicBezTo>
                    <a:cubicBezTo>
                      <a:pt x="185" y="984"/>
                      <a:pt x="237" y="933"/>
                      <a:pt x="247" y="872"/>
                    </a:cubicBezTo>
                    <a:lnTo>
                      <a:pt x="247" y="123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3"/>
              <p:cNvSpPr/>
              <p:nvPr/>
            </p:nvSpPr>
            <p:spPr>
              <a:xfrm>
                <a:off x="2015701" y="4222779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10" y="52"/>
                      <a:pt x="0" y="123"/>
                    </a:cubicBezTo>
                    <a:lnTo>
                      <a:pt x="0" y="943"/>
                    </a:lnTo>
                    <a:cubicBezTo>
                      <a:pt x="0" y="1015"/>
                      <a:pt x="62" y="1067"/>
                      <a:pt x="123" y="1067"/>
                    </a:cubicBezTo>
                    <a:cubicBezTo>
                      <a:pt x="195" y="1067"/>
                      <a:pt x="246" y="100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3"/>
              <p:cNvSpPr/>
              <p:nvPr/>
            </p:nvSpPr>
            <p:spPr>
              <a:xfrm>
                <a:off x="2043708" y="4233049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25"/>
                      <a:pt x="62" y="1077"/>
                      <a:pt x="124" y="1077"/>
                    </a:cubicBezTo>
                    <a:cubicBezTo>
                      <a:pt x="195" y="1077"/>
                      <a:pt x="247" y="1025"/>
                      <a:pt x="247" y="954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3"/>
              <p:cNvSpPr/>
              <p:nvPr/>
            </p:nvSpPr>
            <p:spPr>
              <a:xfrm>
                <a:off x="2075183" y="42412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51" y="1066"/>
                      <a:pt x="113" y="1066"/>
                    </a:cubicBezTo>
                    <a:cubicBezTo>
                      <a:pt x="118" y="1067"/>
                      <a:pt x="123" y="1067"/>
                      <a:pt x="129" y="1067"/>
                    </a:cubicBezTo>
                    <a:cubicBezTo>
                      <a:pt x="193" y="1067"/>
                      <a:pt x="246" y="1010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3"/>
              <p:cNvSpPr/>
              <p:nvPr/>
            </p:nvSpPr>
            <p:spPr>
              <a:xfrm>
                <a:off x="2102524" y="4247386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62" y="11"/>
                      <a:pt x="10" y="6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1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>
                <a:off x="2135333" y="4252187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1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77"/>
                      <a:pt x="246" y="101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>
                <a:off x="2170875" y="4256254"/>
                <a:ext cx="15804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9" extrusionOk="0">
                    <a:moveTo>
                      <a:pt x="113" y="1"/>
                    </a:moveTo>
                    <a:cubicBezTo>
                      <a:pt x="52" y="1"/>
                      <a:pt x="0" y="6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13" y="1118"/>
                    </a:cubicBezTo>
                    <a:cubicBezTo>
                      <a:pt x="185" y="1118"/>
                      <a:pt x="236" y="1067"/>
                      <a:pt x="236" y="995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>
                <a:off x="2203017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>
                <a:off x="2241294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3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3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>
                <a:off x="2273369" y="4258322"/>
                <a:ext cx="165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29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52" y="1128"/>
                      <a:pt x="124" y="1128"/>
                    </a:cubicBezTo>
                    <a:cubicBezTo>
                      <a:pt x="186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>
                <a:off x="2307578" y="4258322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4" y="0"/>
                    </a:moveTo>
                    <a:cubicBezTo>
                      <a:pt x="62" y="0"/>
                      <a:pt x="1" y="52"/>
                      <a:pt x="11" y="123"/>
                    </a:cubicBezTo>
                    <a:lnTo>
                      <a:pt x="11" y="1005"/>
                    </a:lnTo>
                    <a:cubicBezTo>
                      <a:pt x="11" y="1067"/>
                      <a:pt x="62" y="1128"/>
                      <a:pt x="124" y="112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3"/>
              <p:cNvSpPr/>
              <p:nvPr/>
            </p:nvSpPr>
            <p:spPr>
              <a:xfrm>
                <a:off x="2560512" y="4209109"/>
                <a:ext cx="16471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16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902"/>
                    </a:lnTo>
                    <a:cubicBezTo>
                      <a:pt x="1" y="964"/>
                      <a:pt x="52" y="1015"/>
                      <a:pt x="124" y="1015"/>
                    </a:cubicBezTo>
                    <a:cubicBezTo>
                      <a:pt x="185" y="1015"/>
                      <a:pt x="236" y="964"/>
                      <a:pt x="247" y="892"/>
                    </a:cubicBezTo>
                    <a:lnTo>
                      <a:pt x="247" y="123"/>
                    </a:lnTo>
                    <a:cubicBezTo>
                      <a:pt x="236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3"/>
              <p:cNvSpPr/>
              <p:nvPr/>
            </p:nvSpPr>
            <p:spPr>
              <a:xfrm>
                <a:off x="2534571" y="4222779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33" y="0"/>
                    </a:moveTo>
                    <a:cubicBezTo>
                      <a:pt x="62" y="0"/>
                      <a:pt x="10" y="52"/>
                      <a:pt x="10" y="123"/>
                    </a:cubicBezTo>
                    <a:lnTo>
                      <a:pt x="10" y="943"/>
                    </a:lnTo>
                    <a:cubicBezTo>
                      <a:pt x="0" y="1005"/>
                      <a:pt x="62" y="1067"/>
                      <a:pt x="133" y="1067"/>
                    </a:cubicBezTo>
                    <a:cubicBezTo>
                      <a:pt x="195" y="1067"/>
                      <a:pt x="246" y="101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3"/>
              <p:cNvSpPr/>
              <p:nvPr/>
            </p:nvSpPr>
            <p:spPr>
              <a:xfrm>
                <a:off x="2507164" y="4232315"/>
                <a:ext cx="15804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57" extrusionOk="0">
                    <a:moveTo>
                      <a:pt x="124" y="1"/>
                    </a:moveTo>
                    <a:cubicBezTo>
                      <a:pt x="52" y="1"/>
                      <a:pt x="1" y="62"/>
                      <a:pt x="1" y="124"/>
                    </a:cubicBezTo>
                    <a:lnTo>
                      <a:pt x="1" y="934"/>
                    </a:lnTo>
                    <a:cubicBezTo>
                      <a:pt x="1" y="995"/>
                      <a:pt x="52" y="1057"/>
                      <a:pt x="124" y="1057"/>
                    </a:cubicBezTo>
                    <a:cubicBezTo>
                      <a:pt x="186" y="1057"/>
                      <a:pt x="237" y="995"/>
                      <a:pt x="237" y="934"/>
                    </a:cubicBezTo>
                    <a:lnTo>
                      <a:pt x="237" y="124"/>
                    </a:lnTo>
                    <a:cubicBezTo>
                      <a:pt x="237" y="62"/>
                      <a:pt x="18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3"/>
              <p:cNvSpPr/>
              <p:nvPr/>
            </p:nvSpPr>
            <p:spPr>
              <a:xfrm>
                <a:off x="2475756" y="4241251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>
                <a:off x="2448415" y="4247386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3"/>
              <p:cNvSpPr/>
              <p:nvPr/>
            </p:nvSpPr>
            <p:spPr>
              <a:xfrm>
                <a:off x="2415607" y="4252854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46" y="1067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2380064" y="4256254"/>
                <a:ext cx="17138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9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62" y="1118"/>
                      <a:pt x="123" y="1118"/>
                    </a:cubicBezTo>
                    <a:cubicBezTo>
                      <a:pt x="195" y="1118"/>
                      <a:pt x="257" y="1067"/>
                      <a:pt x="257" y="995"/>
                    </a:cubicBezTo>
                    <a:lnTo>
                      <a:pt x="257" y="124"/>
                    </a:lnTo>
                    <a:cubicBezTo>
                      <a:pt x="257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2347255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2137333" y="4133157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68" y="113"/>
                    </a:moveTo>
                    <a:cubicBezTo>
                      <a:pt x="3383" y="113"/>
                      <a:pt x="3399" y="113"/>
                      <a:pt x="3415" y="114"/>
                    </a:cubicBezTo>
                    <a:cubicBezTo>
                      <a:pt x="3671" y="114"/>
                      <a:pt x="3866" y="165"/>
                      <a:pt x="3938" y="237"/>
                    </a:cubicBezTo>
                    <a:lnTo>
                      <a:pt x="2810" y="258"/>
                    </a:lnTo>
                    <a:cubicBezTo>
                      <a:pt x="2981" y="172"/>
                      <a:pt x="3170" y="113"/>
                      <a:pt x="3368" y="113"/>
                    </a:cubicBezTo>
                    <a:close/>
                    <a:moveTo>
                      <a:pt x="3958" y="27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68" y="360"/>
                      <a:pt x="3948" y="381"/>
                    </a:cubicBezTo>
                    <a:lnTo>
                      <a:pt x="2564" y="422"/>
                    </a:lnTo>
                    <a:lnTo>
                      <a:pt x="2564" y="422"/>
                    </a:lnTo>
                    <a:lnTo>
                      <a:pt x="2748" y="309"/>
                    </a:lnTo>
                    <a:lnTo>
                      <a:pt x="3958" y="278"/>
                    </a:lnTo>
                    <a:close/>
                    <a:moveTo>
                      <a:pt x="2185" y="319"/>
                    </a:moveTo>
                    <a:lnTo>
                      <a:pt x="2164" y="329"/>
                    </a:lnTo>
                    <a:cubicBezTo>
                      <a:pt x="2102" y="360"/>
                      <a:pt x="2051" y="401"/>
                      <a:pt x="1990" y="432"/>
                    </a:cubicBezTo>
                    <a:lnTo>
                      <a:pt x="678" y="463"/>
                    </a:lnTo>
                    <a:cubicBezTo>
                      <a:pt x="667" y="442"/>
                      <a:pt x="657" y="432"/>
                      <a:pt x="657" y="411"/>
                    </a:cubicBezTo>
                    <a:cubicBezTo>
                      <a:pt x="657" y="391"/>
                      <a:pt x="657" y="370"/>
                      <a:pt x="667" y="350"/>
                    </a:cubicBezTo>
                    <a:lnTo>
                      <a:pt x="2185" y="319"/>
                    </a:lnTo>
                    <a:close/>
                    <a:moveTo>
                      <a:pt x="1918" y="473"/>
                    </a:moveTo>
                    <a:lnTo>
                      <a:pt x="1918" y="473"/>
                    </a:lnTo>
                    <a:cubicBezTo>
                      <a:pt x="1733" y="565"/>
                      <a:pt x="1518" y="617"/>
                      <a:pt x="1303" y="617"/>
                    </a:cubicBezTo>
                    <a:cubicBezTo>
                      <a:pt x="1275" y="617"/>
                      <a:pt x="1248" y="618"/>
                      <a:pt x="1222" y="618"/>
                    </a:cubicBezTo>
                    <a:cubicBezTo>
                      <a:pt x="944" y="618"/>
                      <a:pt x="783" y="569"/>
                      <a:pt x="708" y="493"/>
                    </a:cubicBezTo>
                    <a:lnTo>
                      <a:pt x="1918" y="473"/>
                    </a:lnTo>
                    <a:close/>
                    <a:moveTo>
                      <a:pt x="3182" y="1"/>
                    </a:moveTo>
                    <a:cubicBezTo>
                      <a:pt x="2850" y="1"/>
                      <a:pt x="2520" y="103"/>
                      <a:pt x="2246" y="288"/>
                    </a:cubicBezTo>
                    <a:lnTo>
                      <a:pt x="698" y="329"/>
                    </a:lnTo>
                    <a:cubicBezTo>
                      <a:pt x="811" y="165"/>
                      <a:pt x="1252" y="94"/>
                      <a:pt x="1744" y="73"/>
                    </a:cubicBezTo>
                    <a:lnTo>
                      <a:pt x="1744" y="32"/>
                    </a:lnTo>
                    <a:cubicBezTo>
                      <a:pt x="1067" y="53"/>
                      <a:pt x="790" y="53"/>
                      <a:pt x="596" y="53"/>
                    </a:cubicBezTo>
                    <a:lnTo>
                      <a:pt x="596" y="94"/>
                    </a:lnTo>
                    <a:cubicBezTo>
                      <a:pt x="739" y="94"/>
                      <a:pt x="811" y="104"/>
                      <a:pt x="811" y="124"/>
                    </a:cubicBezTo>
                    <a:cubicBezTo>
                      <a:pt x="811" y="135"/>
                      <a:pt x="790" y="155"/>
                      <a:pt x="739" y="186"/>
                    </a:cubicBezTo>
                    <a:cubicBezTo>
                      <a:pt x="678" y="217"/>
                      <a:pt x="626" y="258"/>
                      <a:pt x="596" y="319"/>
                    </a:cubicBezTo>
                    <a:lnTo>
                      <a:pt x="11" y="340"/>
                    </a:lnTo>
                    <a:lnTo>
                      <a:pt x="11" y="370"/>
                    </a:lnTo>
                    <a:lnTo>
                      <a:pt x="575" y="360"/>
                    </a:lnTo>
                    <a:lnTo>
                      <a:pt x="575" y="360"/>
                    </a:lnTo>
                    <a:cubicBezTo>
                      <a:pt x="575" y="381"/>
                      <a:pt x="565" y="401"/>
                      <a:pt x="565" y="422"/>
                    </a:cubicBezTo>
                    <a:cubicBezTo>
                      <a:pt x="565" y="432"/>
                      <a:pt x="565" y="452"/>
                      <a:pt x="565" y="463"/>
                    </a:cubicBezTo>
                    <a:lnTo>
                      <a:pt x="1" y="483"/>
                    </a:lnTo>
                    <a:lnTo>
                      <a:pt x="1" y="514"/>
                    </a:lnTo>
                    <a:lnTo>
                      <a:pt x="585" y="504"/>
                    </a:lnTo>
                    <a:cubicBezTo>
                      <a:pt x="654" y="652"/>
                      <a:pt x="931" y="771"/>
                      <a:pt x="1417" y="771"/>
                    </a:cubicBezTo>
                    <a:cubicBezTo>
                      <a:pt x="1437" y="771"/>
                      <a:pt x="1457" y="771"/>
                      <a:pt x="1477" y="770"/>
                    </a:cubicBezTo>
                    <a:cubicBezTo>
                      <a:pt x="1846" y="770"/>
                      <a:pt x="2205" y="658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4" y="534"/>
                      <a:pt x="3425" y="596"/>
                      <a:pt x="3066" y="617"/>
                    </a:cubicBezTo>
                    <a:lnTo>
                      <a:pt x="3066" y="668"/>
                    </a:lnTo>
                    <a:cubicBezTo>
                      <a:pt x="3671" y="647"/>
                      <a:pt x="3876" y="647"/>
                      <a:pt x="4040" y="647"/>
                    </a:cubicBezTo>
                    <a:lnTo>
                      <a:pt x="4040" y="606"/>
                    </a:lnTo>
                    <a:cubicBezTo>
                      <a:pt x="3897" y="606"/>
                      <a:pt x="3835" y="596"/>
                      <a:pt x="3825" y="575"/>
                    </a:cubicBezTo>
                    <a:cubicBezTo>
                      <a:pt x="3825" y="565"/>
                      <a:pt x="3845" y="545"/>
                      <a:pt x="3897" y="514"/>
                    </a:cubicBezTo>
                    <a:cubicBezTo>
                      <a:pt x="3938" y="493"/>
                      <a:pt x="3989" y="463"/>
                      <a:pt x="4020" y="422"/>
                    </a:cubicBezTo>
                    <a:lnTo>
                      <a:pt x="4645" y="411"/>
                    </a:lnTo>
                    <a:lnTo>
                      <a:pt x="4645" y="370"/>
                    </a:lnTo>
                    <a:lnTo>
                      <a:pt x="4050" y="391"/>
                    </a:lnTo>
                    <a:cubicBezTo>
                      <a:pt x="4061" y="360"/>
                      <a:pt x="4071" y="329"/>
                      <a:pt x="4061" y="299"/>
                    </a:cubicBezTo>
                    <a:lnTo>
                      <a:pt x="4061" y="278"/>
                    </a:lnTo>
                    <a:lnTo>
                      <a:pt x="4645" y="268"/>
                    </a:lnTo>
                    <a:lnTo>
                      <a:pt x="4645" y="227"/>
                    </a:lnTo>
                    <a:lnTo>
                      <a:pt x="4061" y="247"/>
                    </a:lnTo>
                    <a:cubicBezTo>
                      <a:pt x="4002" y="110"/>
                      <a:pt x="3755" y="1"/>
                      <a:pt x="3293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>
                <a:off x="2785438" y="3975317"/>
                <a:ext cx="604366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3845" extrusionOk="0">
                    <a:moveTo>
                      <a:pt x="4532" y="0"/>
                    </a:moveTo>
                    <a:cubicBezTo>
                      <a:pt x="2092" y="0"/>
                      <a:pt x="93" y="513"/>
                      <a:pt x="0" y="1169"/>
                    </a:cubicBezTo>
                    <a:lnTo>
                      <a:pt x="0" y="1210"/>
                    </a:lnTo>
                    <a:lnTo>
                      <a:pt x="0" y="2645"/>
                    </a:lnTo>
                    <a:cubicBezTo>
                      <a:pt x="41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5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4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0" y="513"/>
                      <a:pt x="6971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2785438" y="4058005"/>
                <a:ext cx="604366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05" extrusionOk="0">
                    <a:moveTo>
                      <a:pt x="0" y="1"/>
                    </a:moveTo>
                    <a:lnTo>
                      <a:pt x="0" y="1405"/>
                    </a:lnTo>
                    <a:cubicBezTo>
                      <a:pt x="41" y="2072"/>
                      <a:pt x="2051" y="2605"/>
                      <a:pt x="4532" y="2605"/>
                    </a:cubicBezTo>
                    <a:cubicBezTo>
                      <a:pt x="6982" y="2605"/>
                      <a:pt x="8981" y="208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395"/>
                      <a:pt x="9063" y="1385"/>
                    </a:cubicBezTo>
                    <a:cubicBezTo>
                      <a:pt x="9063" y="1374"/>
                      <a:pt x="9063" y="1364"/>
                      <a:pt x="9063" y="1354"/>
                    </a:cubicBezTo>
                    <a:lnTo>
                      <a:pt x="9063" y="21"/>
                    </a:lnTo>
                    <a:cubicBezTo>
                      <a:pt x="8981" y="667"/>
                      <a:pt x="6982" y="1190"/>
                      <a:pt x="4532" y="1190"/>
                    </a:cubicBezTo>
                    <a:cubicBezTo>
                      <a:pt x="2051" y="1190"/>
                      <a:pt x="41" y="65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3390397" y="4053203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2"/>
                    </a:moveTo>
                    <a:cubicBezTo>
                      <a:pt x="1" y="32"/>
                      <a:pt x="1" y="22"/>
                      <a:pt x="1" y="11"/>
                    </a:cubicBezTo>
                    <a:lnTo>
                      <a:pt x="1" y="1"/>
                    </a:lnTo>
                    <a:lnTo>
                      <a:pt x="1" y="1"/>
                    </a:lnTo>
                    <a:lnTo>
                      <a:pt x="1" y="42"/>
                    </a:lnTo>
                    <a:lnTo>
                      <a:pt x="1" y="4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2785438" y="4053203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0" y="1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2868126" y="3999257"/>
                <a:ext cx="439654" cy="110760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661" extrusionOk="0">
                    <a:moveTo>
                      <a:pt x="329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292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2795707" y="4095614"/>
                <a:ext cx="16471" cy="670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06" extrusionOk="0">
                    <a:moveTo>
                      <a:pt x="11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882"/>
                    </a:lnTo>
                    <a:cubicBezTo>
                      <a:pt x="0" y="944"/>
                      <a:pt x="51" y="1005"/>
                      <a:pt x="113" y="1005"/>
                    </a:cubicBezTo>
                    <a:cubicBezTo>
                      <a:pt x="185" y="1005"/>
                      <a:pt x="236" y="944"/>
                      <a:pt x="246" y="882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2820980" y="41099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3" y="1067"/>
                    </a:cubicBezTo>
                    <a:cubicBezTo>
                      <a:pt x="185" y="1067"/>
                      <a:pt x="236" y="1016"/>
                      <a:pt x="246" y="94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2848321" y="4120220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34" y="1"/>
                    </a:moveTo>
                    <a:cubicBezTo>
                      <a:pt x="62" y="1"/>
                      <a:pt x="11" y="52"/>
                      <a:pt x="0" y="124"/>
                    </a:cubicBezTo>
                    <a:lnTo>
                      <a:pt x="0" y="964"/>
                    </a:lnTo>
                    <a:cubicBezTo>
                      <a:pt x="1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64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2879796" y="4128422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62" y="1077"/>
                      <a:pt x="123" y="1077"/>
                    </a:cubicBezTo>
                    <a:cubicBezTo>
                      <a:pt x="195" y="1077"/>
                      <a:pt x="246" y="1016"/>
                      <a:pt x="246" y="95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2907803" y="4135291"/>
                <a:ext cx="15804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08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07"/>
                    </a:cubicBezTo>
                    <a:cubicBezTo>
                      <a:pt x="185" y="1107"/>
                      <a:pt x="236" y="1056"/>
                      <a:pt x="236" y="984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2940612" y="4140759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18"/>
                    </a:cubicBezTo>
                    <a:cubicBezTo>
                      <a:pt x="185" y="1107"/>
                      <a:pt x="236" y="105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2975488" y="4144160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08"/>
                    </a:cubicBezTo>
                    <a:cubicBezTo>
                      <a:pt x="185" y="1108"/>
                      <a:pt x="236" y="1056"/>
                      <a:pt x="246" y="995"/>
                    </a:cubicBezTo>
                    <a:lnTo>
                      <a:pt x="24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3008297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3046573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6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3078715" y="4146227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18"/>
                    </a:cubicBezTo>
                    <a:cubicBezTo>
                      <a:pt x="185" y="1118"/>
                      <a:pt x="236" y="106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3112857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95"/>
                    </a:lnTo>
                    <a:cubicBezTo>
                      <a:pt x="11" y="1066"/>
                      <a:pt x="62" y="1118"/>
                      <a:pt x="124" y="1118"/>
                    </a:cubicBezTo>
                    <a:cubicBezTo>
                      <a:pt x="185" y="1118"/>
                      <a:pt x="247" y="1066"/>
                      <a:pt x="247" y="995"/>
                    </a:cubicBezTo>
                    <a:lnTo>
                      <a:pt x="247" y="123"/>
                    </a:lnTo>
                    <a:cubicBezTo>
                      <a:pt x="24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3365124" y="4095614"/>
                <a:ext cx="16471" cy="68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26" extrusionOk="0">
                    <a:moveTo>
                      <a:pt x="124" y="1"/>
                    </a:moveTo>
                    <a:cubicBezTo>
                      <a:pt x="62" y="1"/>
                      <a:pt x="1" y="62"/>
                      <a:pt x="11" y="124"/>
                    </a:cubicBezTo>
                    <a:lnTo>
                      <a:pt x="11" y="913"/>
                    </a:lnTo>
                    <a:cubicBezTo>
                      <a:pt x="11" y="974"/>
                      <a:pt x="62" y="1026"/>
                      <a:pt x="124" y="1026"/>
                    </a:cubicBezTo>
                    <a:cubicBezTo>
                      <a:pt x="195" y="1026"/>
                      <a:pt x="247" y="974"/>
                      <a:pt x="247" y="913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3339851" y="41099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62" y="1067"/>
                      <a:pt x="123" y="1067"/>
                    </a:cubicBezTo>
                    <a:cubicBezTo>
                      <a:pt x="195" y="1067"/>
                      <a:pt x="246" y="1016"/>
                      <a:pt x="246" y="94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3311777" y="4120220"/>
                <a:ext cx="16538" cy="6981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047" extrusionOk="0">
                    <a:moveTo>
                      <a:pt x="124" y="1"/>
                    </a:moveTo>
                    <a:cubicBezTo>
                      <a:pt x="63" y="1"/>
                      <a:pt x="1" y="52"/>
                      <a:pt x="1" y="124"/>
                    </a:cubicBezTo>
                    <a:lnTo>
                      <a:pt x="1" y="923"/>
                    </a:lnTo>
                    <a:cubicBezTo>
                      <a:pt x="1" y="995"/>
                      <a:pt x="63" y="1046"/>
                      <a:pt x="124" y="1046"/>
                    </a:cubicBezTo>
                    <a:cubicBezTo>
                      <a:pt x="196" y="1046"/>
                      <a:pt x="247" y="995"/>
                      <a:pt x="247" y="923"/>
                    </a:cubicBezTo>
                    <a:lnTo>
                      <a:pt x="247" y="124"/>
                    </a:lnTo>
                    <a:cubicBezTo>
                      <a:pt x="247" y="5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3281035" y="4128422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16"/>
                      <a:pt x="52" y="1077"/>
                      <a:pt x="124" y="1077"/>
                    </a:cubicBezTo>
                    <a:cubicBezTo>
                      <a:pt x="185" y="1067"/>
                      <a:pt x="236" y="1016"/>
                      <a:pt x="247" y="954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3253028" y="4135291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62" y="1107"/>
                      <a:pt x="123" y="1107"/>
                    </a:cubicBezTo>
                    <a:cubicBezTo>
                      <a:pt x="195" y="1107"/>
                      <a:pt x="246" y="1056"/>
                      <a:pt x="246" y="98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3220219" y="4139358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3" y="1"/>
                    </a:moveTo>
                    <a:cubicBezTo>
                      <a:pt x="62" y="1"/>
                      <a:pt x="0" y="6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3184676" y="4144093"/>
                <a:ext cx="17138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9" extrusionOk="0">
                    <a:moveTo>
                      <a:pt x="118" y="0"/>
                    </a:moveTo>
                    <a:cubicBezTo>
                      <a:pt x="54" y="0"/>
                      <a:pt x="10" y="57"/>
                      <a:pt x="0" y="114"/>
                    </a:cubicBezTo>
                    <a:lnTo>
                      <a:pt x="0" y="996"/>
                    </a:lnTo>
                    <a:cubicBezTo>
                      <a:pt x="10" y="1057"/>
                      <a:pt x="62" y="1109"/>
                      <a:pt x="133" y="1109"/>
                    </a:cubicBezTo>
                    <a:cubicBezTo>
                      <a:pt x="195" y="1109"/>
                      <a:pt x="257" y="1057"/>
                      <a:pt x="257" y="996"/>
                    </a:cubicBezTo>
                    <a:lnTo>
                      <a:pt x="257" y="114"/>
                    </a:lnTo>
                    <a:cubicBezTo>
                      <a:pt x="257" y="53"/>
                      <a:pt x="195" y="1"/>
                      <a:pt x="133" y="1"/>
                    </a:cubicBezTo>
                    <a:cubicBezTo>
                      <a:pt x="128" y="1"/>
                      <a:pt x="123" y="0"/>
                      <a:pt x="11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3152535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2934477" y="4036133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52" y="112"/>
                    </a:moveTo>
                    <a:cubicBezTo>
                      <a:pt x="3369" y="112"/>
                      <a:pt x="3386" y="113"/>
                      <a:pt x="3404" y="113"/>
                    </a:cubicBezTo>
                    <a:cubicBezTo>
                      <a:pt x="3660" y="113"/>
                      <a:pt x="3865" y="165"/>
                      <a:pt x="3937" y="236"/>
                    </a:cubicBezTo>
                    <a:lnTo>
                      <a:pt x="2809" y="257"/>
                    </a:lnTo>
                    <a:cubicBezTo>
                      <a:pt x="2978" y="163"/>
                      <a:pt x="3164" y="112"/>
                      <a:pt x="3352" y="112"/>
                    </a:cubicBezTo>
                    <a:close/>
                    <a:moveTo>
                      <a:pt x="3957" y="278"/>
                    </a:moveTo>
                    <a:cubicBezTo>
                      <a:pt x="3967" y="288"/>
                      <a:pt x="3967" y="298"/>
                      <a:pt x="3967" y="319"/>
                    </a:cubicBezTo>
                    <a:cubicBezTo>
                      <a:pt x="3967" y="339"/>
                      <a:pt x="3957" y="360"/>
                      <a:pt x="3947" y="380"/>
                    </a:cubicBezTo>
                    <a:lnTo>
                      <a:pt x="2563" y="421"/>
                    </a:lnTo>
                    <a:lnTo>
                      <a:pt x="2748" y="298"/>
                    </a:lnTo>
                    <a:lnTo>
                      <a:pt x="3957" y="278"/>
                    </a:lnTo>
                    <a:close/>
                    <a:moveTo>
                      <a:pt x="2173" y="319"/>
                    </a:moveTo>
                    <a:lnTo>
                      <a:pt x="2163" y="329"/>
                    </a:lnTo>
                    <a:cubicBezTo>
                      <a:pt x="2102" y="360"/>
                      <a:pt x="2050" y="401"/>
                      <a:pt x="1989" y="431"/>
                    </a:cubicBezTo>
                    <a:lnTo>
                      <a:pt x="677" y="462"/>
                    </a:lnTo>
                    <a:cubicBezTo>
                      <a:pt x="667" y="442"/>
                      <a:pt x="656" y="431"/>
                      <a:pt x="656" y="411"/>
                    </a:cubicBezTo>
                    <a:cubicBezTo>
                      <a:pt x="656" y="390"/>
                      <a:pt x="656" y="370"/>
                      <a:pt x="667" y="349"/>
                    </a:cubicBezTo>
                    <a:lnTo>
                      <a:pt x="2173" y="319"/>
                    </a:lnTo>
                    <a:close/>
                    <a:moveTo>
                      <a:pt x="1917" y="472"/>
                    </a:moveTo>
                    <a:cubicBezTo>
                      <a:pt x="1722" y="565"/>
                      <a:pt x="1517" y="616"/>
                      <a:pt x="1302" y="616"/>
                    </a:cubicBezTo>
                    <a:cubicBezTo>
                      <a:pt x="1274" y="617"/>
                      <a:pt x="1247" y="617"/>
                      <a:pt x="1221" y="617"/>
                    </a:cubicBezTo>
                    <a:cubicBezTo>
                      <a:pt x="942" y="617"/>
                      <a:pt x="773" y="568"/>
                      <a:pt x="708" y="493"/>
                    </a:cubicBezTo>
                    <a:lnTo>
                      <a:pt x="1917" y="472"/>
                    </a:lnTo>
                    <a:close/>
                    <a:moveTo>
                      <a:pt x="3182" y="0"/>
                    </a:moveTo>
                    <a:cubicBezTo>
                      <a:pt x="2849" y="0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3"/>
                      <a:pt x="1743" y="62"/>
                    </a:cubicBezTo>
                    <a:lnTo>
                      <a:pt x="1743" y="31"/>
                    </a:lnTo>
                    <a:cubicBezTo>
                      <a:pt x="1066" y="52"/>
                      <a:pt x="790" y="52"/>
                      <a:pt x="595" y="52"/>
                    </a:cubicBezTo>
                    <a:lnTo>
                      <a:pt x="595" y="83"/>
                    </a:lnTo>
                    <a:cubicBezTo>
                      <a:pt x="728" y="93"/>
                      <a:pt x="800" y="103"/>
                      <a:pt x="800" y="124"/>
                    </a:cubicBezTo>
                    <a:cubicBezTo>
                      <a:pt x="810" y="134"/>
                      <a:pt x="790" y="154"/>
                      <a:pt x="738" y="185"/>
                    </a:cubicBezTo>
                    <a:cubicBezTo>
                      <a:pt x="677" y="216"/>
                      <a:pt x="626" y="257"/>
                      <a:pt x="585" y="319"/>
                    </a:cubicBezTo>
                    <a:lnTo>
                      <a:pt x="0" y="339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0"/>
                      <a:pt x="564" y="401"/>
                      <a:pt x="564" y="421"/>
                    </a:cubicBezTo>
                    <a:cubicBezTo>
                      <a:pt x="564" y="431"/>
                      <a:pt x="564" y="452"/>
                      <a:pt x="564" y="462"/>
                    </a:cubicBezTo>
                    <a:lnTo>
                      <a:pt x="0" y="483"/>
                    </a:lnTo>
                    <a:lnTo>
                      <a:pt x="0" y="513"/>
                    </a:lnTo>
                    <a:lnTo>
                      <a:pt x="574" y="503"/>
                    </a:lnTo>
                    <a:cubicBezTo>
                      <a:pt x="653" y="651"/>
                      <a:pt x="931" y="770"/>
                      <a:pt x="1416" y="770"/>
                    </a:cubicBezTo>
                    <a:cubicBezTo>
                      <a:pt x="1436" y="770"/>
                      <a:pt x="1456" y="770"/>
                      <a:pt x="1476" y="770"/>
                    </a:cubicBezTo>
                    <a:cubicBezTo>
                      <a:pt x="1845" y="770"/>
                      <a:pt x="2194" y="657"/>
                      <a:pt x="2502" y="452"/>
                    </a:cubicBezTo>
                    <a:lnTo>
                      <a:pt x="3916" y="421"/>
                    </a:lnTo>
                    <a:lnTo>
                      <a:pt x="3916" y="421"/>
                    </a:lnTo>
                    <a:cubicBezTo>
                      <a:pt x="3793" y="544"/>
                      <a:pt x="3424" y="606"/>
                      <a:pt x="3065" y="626"/>
                    </a:cubicBezTo>
                    <a:lnTo>
                      <a:pt x="3065" y="667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5"/>
                      <a:pt x="3824" y="575"/>
                    </a:cubicBezTo>
                    <a:cubicBezTo>
                      <a:pt x="3824" y="565"/>
                      <a:pt x="3844" y="544"/>
                      <a:pt x="3896" y="513"/>
                    </a:cubicBezTo>
                    <a:cubicBezTo>
                      <a:pt x="3937" y="493"/>
                      <a:pt x="3978" y="462"/>
                      <a:pt x="4019" y="421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0"/>
                    </a:lnTo>
                    <a:cubicBezTo>
                      <a:pt x="4060" y="360"/>
                      <a:pt x="4060" y="329"/>
                      <a:pt x="4060" y="298"/>
                    </a:cubicBezTo>
                    <a:lnTo>
                      <a:pt x="4060" y="278"/>
                    </a:lnTo>
                    <a:lnTo>
                      <a:pt x="4644" y="267"/>
                    </a:lnTo>
                    <a:lnTo>
                      <a:pt x="4644" y="226"/>
                    </a:lnTo>
                    <a:lnTo>
                      <a:pt x="4050" y="247"/>
                    </a:lnTo>
                    <a:cubicBezTo>
                      <a:pt x="4000" y="109"/>
                      <a:pt x="3754" y="0"/>
                      <a:pt x="3292" y="0"/>
                    </a:cubicBezTo>
                    <a:cubicBezTo>
                      <a:pt x="3272" y="0"/>
                      <a:pt x="3251" y="0"/>
                      <a:pt x="3229" y="1"/>
                    </a:cubicBezTo>
                    <a:cubicBezTo>
                      <a:pt x="3213" y="0"/>
                      <a:pt x="3198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781041" y="4071008"/>
                <a:ext cx="604433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3845" extrusionOk="0">
                    <a:moveTo>
                      <a:pt x="4532" y="1"/>
                    </a:moveTo>
                    <a:cubicBezTo>
                      <a:pt x="2092" y="1"/>
                      <a:pt x="93" y="513"/>
                      <a:pt x="1" y="1169"/>
                    </a:cubicBezTo>
                    <a:lnTo>
                      <a:pt x="1" y="1210"/>
                    </a:lnTo>
                    <a:lnTo>
                      <a:pt x="1" y="2645"/>
                    </a:lnTo>
                    <a:cubicBezTo>
                      <a:pt x="5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6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5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1" y="513"/>
                      <a:pt x="6972" y="1"/>
                      <a:pt x="4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781041" y="4153029"/>
                <a:ext cx="604433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2615" extrusionOk="0">
                    <a:moveTo>
                      <a:pt x="1" y="1"/>
                    </a:moveTo>
                    <a:lnTo>
                      <a:pt x="1" y="1415"/>
                    </a:lnTo>
                    <a:cubicBezTo>
                      <a:pt x="52" y="2082"/>
                      <a:pt x="2062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cubicBezTo>
                      <a:pt x="9063" y="1415"/>
                      <a:pt x="9063" y="1405"/>
                      <a:pt x="9063" y="1395"/>
                    </a:cubicBezTo>
                    <a:cubicBezTo>
                      <a:pt x="9063" y="1385"/>
                      <a:pt x="9063" y="1374"/>
                      <a:pt x="9063" y="1364"/>
                    </a:cubicBezTo>
                    <a:lnTo>
                      <a:pt x="9063" y="3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1386068" y="4148961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1"/>
                    </a:moveTo>
                    <a:cubicBezTo>
                      <a:pt x="1" y="31"/>
                      <a:pt x="1" y="21"/>
                      <a:pt x="1" y="10"/>
                    </a:cubicBez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781041" y="4148961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863797" y="4094947"/>
                <a:ext cx="439654" cy="110826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662" extrusionOk="0">
                    <a:moveTo>
                      <a:pt x="3301" y="0"/>
                    </a:moveTo>
                    <a:cubicBezTo>
                      <a:pt x="1477" y="0"/>
                      <a:pt x="0" y="369"/>
                      <a:pt x="0" y="831"/>
                    </a:cubicBezTo>
                    <a:cubicBezTo>
                      <a:pt x="0" y="1292"/>
                      <a:pt x="1477" y="1661"/>
                      <a:pt x="3301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3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790644" y="4192038"/>
                <a:ext cx="16471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5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33"/>
                      <a:pt x="62" y="994"/>
                      <a:pt x="124" y="994"/>
                    </a:cubicBezTo>
                    <a:cubicBezTo>
                      <a:pt x="185" y="984"/>
                      <a:pt x="236" y="933"/>
                      <a:pt x="247" y="871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3"/>
              <p:cNvSpPr/>
              <p:nvPr/>
            </p:nvSpPr>
            <p:spPr>
              <a:xfrm>
                <a:off x="816651" y="4204975"/>
                <a:ext cx="15738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078" extrusionOk="0">
                    <a:moveTo>
                      <a:pt x="12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1" y="1077"/>
                      <a:pt x="123" y="1077"/>
                    </a:cubicBezTo>
                    <a:cubicBezTo>
                      <a:pt x="185" y="1077"/>
                      <a:pt x="236" y="1016"/>
                      <a:pt x="236" y="954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843991" y="4215244"/>
                <a:ext cx="17138" cy="72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88" extrusionOk="0">
                    <a:moveTo>
                      <a:pt x="133" y="1"/>
                    </a:moveTo>
                    <a:cubicBezTo>
                      <a:pt x="62" y="1"/>
                      <a:pt x="10" y="62"/>
                      <a:pt x="0" y="124"/>
                    </a:cubicBezTo>
                    <a:lnTo>
                      <a:pt x="0" y="964"/>
                    </a:lnTo>
                    <a:cubicBezTo>
                      <a:pt x="0" y="1036"/>
                      <a:pt x="62" y="1087"/>
                      <a:pt x="133" y="1087"/>
                    </a:cubicBezTo>
                    <a:cubicBezTo>
                      <a:pt x="195" y="1087"/>
                      <a:pt x="256" y="1026"/>
                      <a:pt x="256" y="964"/>
                    </a:cubicBezTo>
                    <a:lnTo>
                      <a:pt x="256" y="124"/>
                    </a:lnTo>
                    <a:cubicBezTo>
                      <a:pt x="256" y="6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875400" y="4224113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62" y="11"/>
                      <a:pt x="11" y="62"/>
                      <a:pt x="1" y="12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903407" y="4230981"/>
                <a:ext cx="165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8" extrusionOk="0">
                    <a:moveTo>
                      <a:pt x="124" y="0"/>
                    </a:moveTo>
                    <a:cubicBezTo>
                      <a:pt x="52" y="11"/>
                      <a:pt x="1" y="62"/>
                      <a:pt x="1" y="123"/>
                    </a:cubicBezTo>
                    <a:lnTo>
                      <a:pt x="1" y="985"/>
                    </a:lnTo>
                    <a:cubicBezTo>
                      <a:pt x="1" y="1056"/>
                      <a:pt x="52" y="1108"/>
                      <a:pt x="124" y="1108"/>
                    </a:cubicBezTo>
                    <a:cubicBezTo>
                      <a:pt x="186" y="1108"/>
                      <a:pt x="247" y="1056"/>
                      <a:pt x="247" y="985"/>
                    </a:cubicBezTo>
                    <a:lnTo>
                      <a:pt x="247" y="123"/>
                    </a:lnTo>
                    <a:cubicBezTo>
                      <a:pt x="237" y="62"/>
                      <a:pt x="186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936282" y="4236449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1" y="1118"/>
                      <a:pt x="123" y="1118"/>
                    </a:cubicBezTo>
                    <a:cubicBezTo>
                      <a:pt x="185" y="1118"/>
                      <a:pt x="246" y="1056"/>
                      <a:pt x="236" y="995"/>
                    </a:cubicBezTo>
                    <a:lnTo>
                      <a:pt x="23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971092" y="4239850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4" y="1"/>
                    </a:moveTo>
                    <a:cubicBezTo>
                      <a:pt x="62" y="1"/>
                      <a:pt x="11" y="52"/>
                      <a:pt x="1" y="113"/>
                    </a:cubicBezTo>
                    <a:lnTo>
                      <a:pt x="1" y="995"/>
                    </a:lnTo>
                    <a:cubicBezTo>
                      <a:pt x="1" y="1057"/>
                      <a:pt x="52" y="1108"/>
                      <a:pt x="124" y="1108"/>
                    </a:cubicBezTo>
                    <a:cubicBezTo>
                      <a:pt x="185" y="1108"/>
                      <a:pt x="247" y="1057"/>
                      <a:pt x="247" y="995"/>
                    </a:cubicBezTo>
                    <a:lnTo>
                      <a:pt x="247" y="113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1004634" y="4241251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1042244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10" y="51"/>
                      <a:pt x="10" y="123"/>
                    </a:cubicBezTo>
                    <a:lnTo>
                      <a:pt x="1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1074319" y="4241251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2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37" y="1066"/>
                      <a:pt x="237" y="1005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1108528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77"/>
                      <a:pt x="5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1361461" y="4192038"/>
                <a:ext cx="16471" cy="676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15" extrusionOk="0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02"/>
                    </a:lnTo>
                    <a:cubicBezTo>
                      <a:pt x="0" y="964"/>
                      <a:pt x="52" y="1015"/>
                      <a:pt x="124" y="1015"/>
                    </a:cubicBezTo>
                    <a:cubicBezTo>
                      <a:pt x="185" y="1015"/>
                      <a:pt x="247" y="953"/>
                      <a:pt x="236" y="892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1335455" y="4204975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62" y="1"/>
                      <a:pt x="11" y="62"/>
                      <a:pt x="11" y="124"/>
                    </a:cubicBezTo>
                    <a:lnTo>
                      <a:pt x="11" y="954"/>
                    </a:lnTo>
                    <a:cubicBezTo>
                      <a:pt x="1" y="1016"/>
                      <a:pt x="62" y="1077"/>
                      <a:pt x="124" y="1077"/>
                    </a:cubicBezTo>
                    <a:cubicBezTo>
                      <a:pt x="196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1307447" y="4215244"/>
                <a:ext cx="16471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57" extrusionOk="0">
                    <a:moveTo>
                      <a:pt x="124" y="1"/>
                    </a:moveTo>
                    <a:cubicBezTo>
                      <a:pt x="52" y="1"/>
                      <a:pt x="1" y="62"/>
                      <a:pt x="11" y="134"/>
                    </a:cubicBezTo>
                    <a:lnTo>
                      <a:pt x="11" y="944"/>
                    </a:lnTo>
                    <a:cubicBezTo>
                      <a:pt x="11" y="1005"/>
                      <a:pt x="62" y="1056"/>
                      <a:pt x="124" y="1056"/>
                    </a:cubicBezTo>
                    <a:cubicBezTo>
                      <a:pt x="195" y="1056"/>
                      <a:pt x="247" y="1005"/>
                      <a:pt x="247" y="944"/>
                    </a:cubicBezTo>
                    <a:lnTo>
                      <a:pt x="247" y="134"/>
                    </a:lnTo>
                    <a:cubicBezTo>
                      <a:pt x="247" y="62"/>
                      <a:pt x="195" y="1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1276706" y="4224113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2" y="1077"/>
                      <a:pt x="123" y="1077"/>
                    </a:cubicBezTo>
                    <a:cubicBezTo>
                      <a:pt x="185" y="1067"/>
                      <a:pt x="236" y="1016"/>
                      <a:pt x="246" y="95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1249365" y="4230981"/>
                <a:ext cx="15804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08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08"/>
                      <a:pt x="113" y="1108"/>
                    </a:cubicBezTo>
                    <a:cubicBezTo>
                      <a:pt x="185" y="1108"/>
                      <a:pt x="236" y="1056"/>
                      <a:pt x="236" y="985"/>
                    </a:cubicBezTo>
                    <a:lnTo>
                      <a:pt x="236" y="123"/>
                    </a:lnTo>
                    <a:cubicBezTo>
                      <a:pt x="236" y="5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1216556" y="4235783"/>
                <a:ext cx="157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118" extrusionOk="0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18"/>
                      <a:pt x="113" y="1118"/>
                    </a:cubicBezTo>
                    <a:cubicBezTo>
                      <a:pt x="185" y="111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1181014" y="4239784"/>
                <a:ext cx="16471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9" extrusionOk="0">
                    <a:moveTo>
                      <a:pt x="108" y="1"/>
                    </a:moveTo>
                    <a:cubicBezTo>
                      <a:pt x="44" y="1"/>
                      <a:pt x="0" y="57"/>
                      <a:pt x="0" y="114"/>
                    </a:cubicBezTo>
                    <a:lnTo>
                      <a:pt x="0" y="996"/>
                    </a:lnTo>
                    <a:cubicBezTo>
                      <a:pt x="0" y="1058"/>
                      <a:pt x="51" y="1109"/>
                      <a:pt x="123" y="1109"/>
                    </a:cubicBezTo>
                    <a:cubicBezTo>
                      <a:pt x="185" y="1109"/>
                      <a:pt x="246" y="1058"/>
                      <a:pt x="246" y="996"/>
                    </a:cubicBezTo>
                    <a:lnTo>
                      <a:pt x="246" y="114"/>
                    </a:lnTo>
                    <a:cubicBezTo>
                      <a:pt x="246" y="53"/>
                      <a:pt x="185" y="2"/>
                      <a:pt x="123" y="2"/>
                    </a:cubicBezTo>
                    <a:cubicBezTo>
                      <a:pt x="118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1148205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3"/>
              <p:cNvSpPr/>
              <p:nvPr/>
            </p:nvSpPr>
            <p:spPr>
              <a:xfrm>
                <a:off x="754434" y="3938375"/>
                <a:ext cx="605033" cy="25646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6" extrusionOk="0">
                    <a:moveTo>
                      <a:pt x="4542" y="1"/>
                    </a:moveTo>
                    <a:cubicBezTo>
                      <a:pt x="2102" y="1"/>
                      <a:pt x="103" y="513"/>
                      <a:pt x="10" y="1169"/>
                    </a:cubicBezTo>
                    <a:lnTo>
                      <a:pt x="10" y="1221"/>
                    </a:lnTo>
                    <a:lnTo>
                      <a:pt x="0" y="1221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6"/>
                    </a:lnTo>
                    <a:cubicBezTo>
                      <a:pt x="51" y="3312"/>
                      <a:pt x="2061" y="3845"/>
                      <a:pt x="4542" y="3845"/>
                    </a:cubicBezTo>
                    <a:cubicBezTo>
                      <a:pt x="6992" y="3845"/>
                      <a:pt x="8991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3"/>
              <p:cNvSpPr/>
              <p:nvPr/>
            </p:nvSpPr>
            <p:spPr>
              <a:xfrm>
                <a:off x="755101" y="4021129"/>
                <a:ext cx="604366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05" extrusionOk="0">
                    <a:moveTo>
                      <a:pt x="0" y="0"/>
                    </a:moveTo>
                    <a:lnTo>
                      <a:pt x="0" y="1384"/>
                    </a:lnTo>
                    <a:lnTo>
                      <a:pt x="0" y="1394"/>
                    </a:lnTo>
                    <a:lnTo>
                      <a:pt x="0" y="1405"/>
                    </a:lnTo>
                    <a:lnTo>
                      <a:pt x="0" y="1415"/>
                    </a:lnTo>
                    <a:cubicBezTo>
                      <a:pt x="41" y="2071"/>
                      <a:pt x="2051" y="2604"/>
                      <a:pt x="4532" y="2604"/>
                    </a:cubicBezTo>
                    <a:cubicBezTo>
                      <a:pt x="6982" y="2604"/>
                      <a:pt x="8981" y="2081"/>
                      <a:pt x="9063" y="1435"/>
                    </a:cubicBezTo>
                    <a:lnTo>
                      <a:pt x="9063" y="1425"/>
                    </a:lnTo>
                    <a:cubicBezTo>
                      <a:pt x="9063" y="1415"/>
                      <a:pt x="9063" y="1394"/>
                      <a:pt x="9063" y="1384"/>
                    </a:cubicBezTo>
                    <a:cubicBezTo>
                      <a:pt x="9063" y="1374"/>
                      <a:pt x="9063" y="1364"/>
                      <a:pt x="9063" y="1353"/>
                    </a:cubicBezTo>
                    <a:lnTo>
                      <a:pt x="9063" y="21"/>
                    </a:lnTo>
                    <a:cubicBezTo>
                      <a:pt x="8981" y="667"/>
                      <a:pt x="6982" y="1189"/>
                      <a:pt x="4532" y="1189"/>
                    </a:cubicBezTo>
                    <a:cubicBezTo>
                      <a:pt x="2051" y="1189"/>
                      <a:pt x="41" y="6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3"/>
              <p:cNvSpPr/>
              <p:nvPr/>
            </p:nvSpPr>
            <p:spPr>
              <a:xfrm>
                <a:off x="1360061" y="401632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52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3"/>
              <p:cNvSpPr/>
              <p:nvPr/>
            </p:nvSpPr>
            <p:spPr>
              <a:xfrm>
                <a:off x="755101" y="401632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0" y="0"/>
                    </a:moveTo>
                    <a:lnTo>
                      <a:pt x="0" y="41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3"/>
              <p:cNvSpPr/>
              <p:nvPr/>
            </p:nvSpPr>
            <p:spPr>
              <a:xfrm>
                <a:off x="837123" y="3962314"/>
                <a:ext cx="440321" cy="110826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62" extrusionOk="0">
                    <a:moveTo>
                      <a:pt x="3302" y="1"/>
                    </a:moveTo>
                    <a:cubicBezTo>
                      <a:pt x="1477" y="1"/>
                      <a:pt x="1" y="370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70"/>
                      <a:pt x="5126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3"/>
              <p:cNvSpPr/>
              <p:nvPr/>
            </p:nvSpPr>
            <p:spPr>
              <a:xfrm>
                <a:off x="764637" y="4058738"/>
                <a:ext cx="17205" cy="67016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5" extrusionOk="0">
                    <a:moveTo>
                      <a:pt x="13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43"/>
                      <a:pt x="62" y="1005"/>
                      <a:pt x="134" y="1005"/>
                    </a:cubicBezTo>
                    <a:cubicBezTo>
                      <a:pt x="196" y="1005"/>
                      <a:pt x="257" y="943"/>
                      <a:pt x="247" y="871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790644" y="4073008"/>
                <a:ext cx="17138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68" extrusionOk="0">
                    <a:moveTo>
                      <a:pt x="139" y="0"/>
                    </a:moveTo>
                    <a:cubicBezTo>
                      <a:pt x="134" y="0"/>
                      <a:pt x="129" y="1"/>
                      <a:pt x="124" y="1"/>
                    </a:cubicBezTo>
                    <a:cubicBezTo>
                      <a:pt x="62" y="1"/>
                      <a:pt x="1" y="53"/>
                      <a:pt x="1" y="114"/>
                    </a:cubicBezTo>
                    <a:lnTo>
                      <a:pt x="1" y="944"/>
                    </a:lnTo>
                    <a:cubicBezTo>
                      <a:pt x="1" y="1006"/>
                      <a:pt x="52" y="1067"/>
                      <a:pt x="124" y="1067"/>
                    </a:cubicBezTo>
                    <a:cubicBezTo>
                      <a:pt x="195" y="1067"/>
                      <a:pt x="257" y="1016"/>
                      <a:pt x="257" y="944"/>
                    </a:cubicBezTo>
                    <a:lnTo>
                      <a:pt x="257" y="114"/>
                    </a:lnTo>
                    <a:cubicBezTo>
                      <a:pt x="257" y="57"/>
                      <a:pt x="204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3"/>
              <p:cNvSpPr/>
              <p:nvPr/>
            </p:nvSpPr>
            <p:spPr>
              <a:xfrm>
                <a:off x="818651" y="4083344"/>
                <a:ext cx="15804" cy="724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87" extrusionOk="0">
                    <a:moveTo>
                      <a:pt x="124" y="0"/>
                    </a:moveTo>
                    <a:cubicBezTo>
                      <a:pt x="52" y="0"/>
                      <a:pt x="1" y="51"/>
                      <a:pt x="1" y="11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87"/>
                    </a:cubicBezTo>
                    <a:cubicBezTo>
                      <a:pt x="185" y="1076"/>
                      <a:pt x="237" y="1025"/>
                      <a:pt x="237" y="953"/>
                    </a:cubicBezTo>
                    <a:lnTo>
                      <a:pt x="237" y="11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3"/>
              <p:cNvSpPr/>
              <p:nvPr/>
            </p:nvSpPr>
            <p:spPr>
              <a:xfrm>
                <a:off x="849459" y="4092213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876800" y="4098348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33" y="1"/>
                    </a:moveTo>
                    <a:cubicBezTo>
                      <a:pt x="62" y="1"/>
                      <a:pt x="10" y="52"/>
                      <a:pt x="10" y="124"/>
                    </a:cubicBezTo>
                    <a:lnTo>
                      <a:pt x="10" y="985"/>
                    </a:lnTo>
                    <a:cubicBezTo>
                      <a:pt x="0" y="1056"/>
                      <a:pt x="62" y="1108"/>
                      <a:pt x="133" y="1108"/>
                    </a:cubicBezTo>
                    <a:cubicBezTo>
                      <a:pt x="205" y="1108"/>
                      <a:pt x="256" y="1056"/>
                      <a:pt x="256" y="985"/>
                    </a:cubicBezTo>
                    <a:lnTo>
                      <a:pt x="256" y="124"/>
                    </a:lnTo>
                    <a:cubicBezTo>
                      <a:pt x="256" y="5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910276" y="410314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7"/>
                      <a:pt x="62" y="1128"/>
                      <a:pt x="124" y="1128"/>
                    </a:cubicBezTo>
                    <a:cubicBezTo>
                      <a:pt x="185" y="1118"/>
                      <a:pt x="236" y="1067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945151" y="4107217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7"/>
                      <a:pt x="52" y="1118"/>
                      <a:pt x="123" y="1118"/>
                    </a:cubicBezTo>
                    <a:cubicBezTo>
                      <a:pt x="185" y="1108"/>
                      <a:pt x="236" y="1057"/>
                      <a:pt x="246" y="995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977960" y="4109284"/>
                <a:ext cx="16471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0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29" y="1119"/>
                      <a:pt x="134" y="1119"/>
                      <a:pt x="139" y="1119"/>
                    </a:cubicBezTo>
                    <a:cubicBezTo>
                      <a:pt x="203" y="1119"/>
                      <a:pt x="246" y="1062"/>
                      <a:pt x="246" y="1005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1016237" y="4109284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18"/>
                      <a:pt x="124" y="111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1048379" y="4109284"/>
                <a:ext cx="15804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9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36" y="1067"/>
                      <a:pt x="236" y="100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1082521" y="4109284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62" y="1"/>
                      <a:pt x="11" y="52"/>
                      <a:pt x="1" y="124"/>
                    </a:cubicBezTo>
                    <a:lnTo>
                      <a:pt x="1" y="1005"/>
                    </a:lnTo>
                    <a:cubicBezTo>
                      <a:pt x="1" y="1067"/>
                      <a:pt x="62" y="1118"/>
                      <a:pt x="124" y="1118"/>
                    </a:cubicBezTo>
                    <a:cubicBezTo>
                      <a:pt x="18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3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1335455" y="4058738"/>
                <a:ext cx="15804" cy="690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36" extrusionOk="0">
                    <a:moveTo>
                      <a:pt x="11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902"/>
                    </a:lnTo>
                    <a:cubicBezTo>
                      <a:pt x="1" y="974"/>
                      <a:pt x="52" y="1025"/>
                      <a:pt x="114" y="1035"/>
                    </a:cubicBezTo>
                    <a:cubicBezTo>
                      <a:pt x="185" y="1025"/>
                      <a:pt x="237" y="974"/>
                      <a:pt x="237" y="902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1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1309514" y="4073075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05"/>
                      <a:pt x="62" y="1066"/>
                      <a:pt x="123" y="1066"/>
                    </a:cubicBezTo>
                    <a:cubicBezTo>
                      <a:pt x="195" y="1066"/>
                      <a:pt x="246" y="100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3"/>
              <p:cNvSpPr/>
              <p:nvPr/>
            </p:nvSpPr>
            <p:spPr>
              <a:xfrm>
                <a:off x="1280773" y="4083211"/>
                <a:ext cx="1720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58" extrusionOk="0">
                    <a:moveTo>
                      <a:pt x="116" y="1"/>
                    </a:moveTo>
                    <a:cubicBezTo>
                      <a:pt x="54" y="1"/>
                      <a:pt x="11" y="49"/>
                      <a:pt x="11" y="115"/>
                    </a:cubicBezTo>
                    <a:lnTo>
                      <a:pt x="11" y="925"/>
                    </a:lnTo>
                    <a:cubicBezTo>
                      <a:pt x="1" y="996"/>
                      <a:pt x="62" y="1058"/>
                      <a:pt x="134" y="1058"/>
                    </a:cubicBezTo>
                    <a:cubicBezTo>
                      <a:pt x="206" y="1058"/>
                      <a:pt x="257" y="996"/>
                      <a:pt x="257" y="925"/>
                    </a:cubicBezTo>
                    <a:lnTo>
                      <a:pt x="257" y="115"/>
                    </a:lnTo>
                    <a:cubicBezTo>
                      <a:pt x="257" y="53"/>
                      <a:pt x="206" y="2"/>
                      <a:pt x="134" y="2"/>
                    </a:cubicBezTo>
                    <a:cubicBezTo>
                      <a:pt x="128" y="1"/>
                      <a:pt x="122" y="1"/>
                      <a:pt x="116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3"/>
              <p:cNvSpPr/>
              <p:nvPr/>
            </p:nvSpPr>
            <p:spPr>
              <a:xfrm>
                <a:off x="1250699" y="4091546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76"/>
                    </a:cubicBezTo>
                    <a:cubicBezTo>
                      <a:pt x="185" y="107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3"/>
              <p:cNvSpPr/>
              <p:nvPr/>
            </p:nvSpPr>
            <p:spPr>
              <a:xfrm>
                <a:off x="1222691" y="4098348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23" y="1"/>
                    </a:moveTo>
                    <a:cubicBezTo>
                      <a:pt x="62" y="11"/>
                      <a:pt x="11" y="6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62" y="1108"/>
                      <a:pt x="123" y="1108"/>
                    </a:cubicBezTo>
                    <a:cubicBezTo>
                      <a:pt x="195" y="1108"/>
                      <a:pt x="246" y="1056"/>
                      <a:pt x="257" y="995"/>
                    </a:cubicBezTo>
                    <a:lnTo>
                      <a:pt x="257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1189883" y="4103149"/>
                <a:ext cx="17138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8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57" y="1005"/>
                    </a:cubicBezTo>
                    <a:lnTo>
                      <a:pt x="257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1155007" y="4107217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7"/>
                      <a:pt x="52" y="1118"/>
                      <a:pt x="124" y="1118"/>
                    </a:cubicBezTo>
                    <a:cubicBezTo>
                      <a:pt x="185" y="1118"/>
                      <a:pt x="247" y="1057"/>
                      <a:pt x="247" y="995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1122198" y="4108617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52" y="1128"/>
                      <a:pt x="123" y="1128"/>
                    </a:cubicBezTo>
                    <a:cubicBezTo>
                      <a:pt x="185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3"/>
              <p:cNvSpPr/>
              <p:nvPr/>
            </p:nvSpPr>
            <p:spPr>
              <a:xfrm>
                <a:off x="902073" y="3976651"/>
                <a:ext cx="30975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80" extrusionOk="0">
                    <a:moveTo>
                      <a:pt x="3331" y="221"/>
                    </a:moveTo>
                    <a:cubicBezTo>
                      <a:pt x="3365" y="221"/>
                      <a:pt x="3400" y="223"/>
                      <a:pt x="3435" y="226"/>
                    </a:cubicBezTo>
                    <a:cubicBezTo>
                      <a:pt x="3691" y="226"/>
                      <a:pt x="3886" y="288"/>
                      <a:pt x="3947" y="370"/>
                    </a:cubicBezTo>
                    <a:lnTo>
                      <a:pt x="2830" y="339"/>
                    </a:lnTo>
                    <a:cubicBezTo>
                      <a:pt x="2992" y="262"/>
                      <a:pt x="3161" y="221"/>
                      <a:pt x="3331" y="221"/>
                    </a:cubicBezTo>
                    <a:close/>
                    <a:moveTo>
                      <a:pt x="677" y="319"/>
                    </a:moveTo>
                    <a:lnTo>
                      <a:pt x="2184" y="360"/>
                    </a:lnTo>
                    <a:lnTo>
                      <a:pt x="2174" y="370"/>
                    </a:lnTo>
                    <a:cubicBezTo>
                      <a:pt x="2112" y="401"/>
                      <a:pt x="2051" y="431"/>
                      <a:pt x="1989" y="462"/>
                    </a:cubicBezTo>
                    <a:lnTo>
                      <a:pt x="677" y="421"/>
                    </a:lnTo>
                    <a:cubicBezTo>
                      <a:pt x="667" y="411"/>
                      <a:pt x="667" y="390"/>
                      <a:pt x="667" y="370"/>
                    </a:cubicBezTo>
                    <a:cubicBezTo>
                      <a:pt x="667" y="349"/>
                      <a:pt x="667" y="329"/>
                      <a:pt x="677" y="319"/>
                    </a:cubicBezTo>
                    <a:close/>
                    <a:moveTo>
                      <a:pt x="2758" y="370"/>
                    </a:moveTo>
                    <a:lnTo>
                      <a:pt x="3968" y="411"/>
                    </a:lnTo>
                    <a:cubicBezTo>
                      <a:pt x="3978" y="421"/>
                      <a:pt x="3978" y="431"/>
                      <a:pt x="3978" y="452"/>
                    </a:cubicBezTo>
                    <a:cubicBezTo>
                      <a:pt x="3978" y="472"/>
                      <a:pt x="3968" y="493"/>
                      <a:pt x="3947" y="513"/>
                    </a:cubicBezTo>
                    <a:lnTo>
                      <a:pt x="2563" y="483"/>
                    </a:lnTo>
                    <a:lnTo>
                      <a:pt x="2758" y="370"/>
                    </a:lnTo>
                    <a:close/>
                    <a:moveTo>
                      <a:pt x="708" y="462"/>
                    </a:moveTo>
                    <a:lnTo>
                      <a:pt x="1918" y="493"/>
                    </a:lnTo>
                    <a:cubicBezTo>
                      <a:pt x="1746" y="574"/>
                      <a:pt x="1559" y="608"/>
                      <a:pt x="1371" y="608"/>
                    </a:cubicBezTo>
                    <a:cubicBezTo>
                      <a:pt x="1344" y="608"/>
                      <a:pt x="1318" y="607"/>
                      <a:pt x="1292" y="606"/>
                    </a:cubicBezTo>
                    <a:cubicBezTo>
                      <a:pt x="974" y="606"/>
                      <a:pt x="780" y="534"/>
                      <a:pt x="708" y="462"/>
                    </a:cubicBezTo>
                    <a:close/>
                    <a:moveTo>
                      <a:pt x="616" y="1"/>
                    </a:moveTo>
                    <a:lnTo>
                      <a:pt x="616" y="42"/>
                    </a:lnTo>
                    <a:cubicBezTo>
                      <a:pt x="749" y="52"/>
                      <a:pt x="821" y="73"/>
                      <a:pt x="821" y="93"/>
                    </a:cubicBezTo>
                    <a:cubicBezTo>
                      <a:pt x="821" y="103"/>
                      <a:pt x="800" y="124"/>
                      <a:pt x="759" y="144"/>
                    </a:cubicBezTo>
                    <a:cubicBezTo>
                      <a:pt x="687" y="175"/>
                      <a:pt x="636" y="216"/>
                      <a:pt x="595" y="278"/>
                    </a:cubicBezTo>
                    <a:lnTo>
                      <a:pt x="11" y="257"/>
                    </a:lnTo>
                    <a:lnTo>
                      <a:pt x="11" y="288"/>
                    </a:lnTo>
                    <a:lnTo>
                      <a:pt x="585" y="308"/>
                    </a:lnTo>
                    <a:cubicBezTo>
                      <a:pt x="575" y="329"/>
                      <a:pt x="575" y="349"/>
                      <a:pt x="575" y="370"/>
                    </a:cubicBezTo>
                    <a:cubicBezTo>
                      <a:pt x="564" y="390"/>
                      <a:pt x="564" y="401"/>
                      <a:pt x="575" y="421"/>
                    </a:cubicBezTo>
                    <a:lnTo>
                      <a:pt x="0" y="401"/>
                    </a:lnTo>
                    <a:lnTo>
                      <a:pt x="0" y="442"/>
                    </a:lnTo>
                    <a:lnTo>
                      <a:pt x="585" y="452"/>
                    </a:lnTo>
                    <a:cubicBezTo>
                      <a:pt x="646" y="616"/>
                      <a:pt x="944" y="749"/>
                      <a:pt x="1466" y="770"/>
                    </a:cubicBezTo>
                    <a:cubicBezTo>
                      <a:pt x="1499" y="772"/>
                      <a:pt x="1532" y="773"/>
                      <a:pt x="1565" y="773"/>
                    </a:cubicBezTo>
                    <a:cubicBezTo>
                      <a:pt x="1892" y="773"/>
                      <a:pt x="2223" y="681"/>
                      <a:pt x="2502" y="513"/>
                    </a:cubicBezTo>
                    <a:lnTo>
                      <a:pt x="3927" y="554"/>
                    </a:lnTo>
                    <a:cubicBezTo>
                      <a:pt x="3783" y="667"/>
                      <a:pt x="3414" y="708"/>
                      <a:pt x="3055" y="708"/>
                    </a:cubicBezTo>
                    <a:lnTo>
                      <a:pt x="3055" y="749"/>
                    </a:lnTo>
                    <a:cubicBezTo>
                      <a:pt x="3650" y="759"/>
                      <a:pt x="3855" y="770"/>
                      <a:pt x="4029" y="780"/>
                    </a:cubicBezTo>
                    <a:lnTo>
                      <a:pt x="4029" y="739"/>
                    </a:lnTo>
                    <a:cubicBezTo>
                      <a:pt x="3886" y="729"/>
                      <a:pt x="3814" y="718"/>
                      <a:pt x="3814" y="698"/>
                    </a:cubicBezTo>
                    <a:cubicBezTo>
                      <a:pt x="3814" y="688"/>
                      <a:pt x="3835" y="667"/>
                      <a:pt x="3886" y="647"/>
                    </a:cubicBezTo>
                    <a:cubicBezTo>
                      <a:pt x="3937" y="616"/>
                      <a:pt x="3978" y="585"/>
                      <a:pt x="4019" y="554"/>
                    </a:cubicBezTo>
                    <a:lnTo>
                      <a:pt x="4644" y="575"/>
                    </a:lnTo>
                    <a:lnTo>
                      <a:pt x="4644" y="534"/>
                    </a:lnTo>
                    <a:lnTo>
                      <a:pt x="4050" y="524"/>
                    </a:lnTo>
                    <a:cubicBezTo>
                      <a:pt x="4060" y="493"/>
                      <a:pt x="4070" y="462"/>
                      <a:pt x="4070" y="431"/>
                    </a:cubicBezTo>
                    <a:lnTo>
                      <a:pt x="4070" y="411"/>
                    </a:lnTo>
                    <a:lnTo>
                      <a:pt x="4644" y="431"/>
                    </a:lnTo>
                    <a:lnTo>
                      <a:pt x="4644" y="390"/>
                    </a:lnTo>
                    <a:lnTo>
                      <a:pt x="4060" y="380"/>
                    </a:lnTo>
                    <a:cubicBezTo>
                      <a:pt x="4009" y="226"/>
                      <a:pt x="3753" y="103"/>
                      <a:pt x="3250" y="93"/>
                    </a:cubicBezTo>
                    <a:cubicBezTo>
                      <a:pt x="3202" y="89"/>
                      <a:pt x="3155" y="87"/>
                      <a:pt x="3107" y="87"/>
                    </a:cubicBezTo>
                    <a:cubicBezTo>
                      <a:pt x="2807" y="87"/>
                      <a:pt x="2511" y="170"/>
                      <a:pt x="2246" y="329"/>
                    </a:cubicBezTo>
                    <a:lnTo>
                      <a:pt x="698" y="278"/>
                    </a:lnTo>
                    <a:cubicBezTo>
                      <a:pt x="821" y="124"/>
                      <a:pt x="1261" y="83"/>
                      <a:pt x="1754" y="83"/>
                    </a:cubicBezTo>
                    <a:lnTo>
                      <a:pt x="1754" y="42"/>
                    </a:lnTo>
                    <a:cubicBezTo>
                      <a:pt x="1087" y="21"/>
                      <a:pt x="810" y="1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3"/>
              <p:cNvSpPr/>
              <p:nvPr/>
            </p:nvSpPr>
            <p:spPr>
              <a:xfrm>
                <a:off x="3193545" y="3726455"/>
                <a:ext cx="578426" cy="57500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8623" extrusionOk="0">
                    <a:moveTo>
                      <a:pt x="4337" y="1"/>
                    </a:moveTo>
                    <a:cubicBezTo>
                      <a:pt x="1938" y="1"/>
                      <a:pt x="0" y="1928"/>
                      <a:pt x="0" y="4306"/>
                    </a:cubicBezTo>
                    <a:cubicBezTo>
                      <a:pt x="0" y="6685"/>
                      <a:pt x="1938" y="8622"/>
                      <a:pt x="4337" y="8622"/>
                    </a:cubicBezTo>
                    <a:cubicBezTo>
                      <a:pt x="6736" y="8622"/>
                      <a:pt x="8673" y="6685"/>
                      <a:pt x="8673" y="4306"/>
                    </a:cubicBezTo>
                    <a:cubicBezTo>
                      <a:pt x="8673" y="1928"/>
                      <a:pt x="6736" y="1"/>
                      <a:pt x="43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3"/>
              <p:cNvSpPr/>
              <p:nvPr/>
            </p:nvSpPr>
            <p:spPr>
              <a:xfrm>
                <a:off x="3236624" y="3757263"/>
                <a:ext cx="563355" cy="563334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8448" extrusionOk="0">
                    <a:moveTo>
                      <a:pt x="4224" y="0"/>
                    </a:moveTo>
                    <a:cubicBezTo>
                      <a:pt x="1887" y="0"/>
                      <a:pt x="0" y="1897"/>
                      <a:pt x="0" y="4224"/>
                    </a:cubicBezTo>
                    <a:cubicBezTo>
                      <a:pt x="0" y="6561"/>
                      <a:pt x="1887" y="8447"/>
                      <a:pt x="4224" y="8447"/>
                    </a:cubicBezTo>
                    <a:cubicBezTo>
                      <a:pt x="6551" y="8447"/>
                      <a:pt x="8448" y="6561"/>
                      <a:pt x="8448" y="4224"/>
                    </a:cubicBezTo>
                    <a:cubicBezTo>
                      <a:pt x="8448" y="1897"/>
                      <a:pt x="6551" y="0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3"/>
              <p:cNvSpPr/>
              <p:nvPr/>
            </p:nvSpPr>
            <p:spPr>
              <a:xfrm>
                <a:off x="3328248" y="3848819"/>
                <a:ext cx="380838" cy="380824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711" extrusionOk="0">
                    <a:moveTo>
                      <a:pt x="2850" y="1"/>
                    </a:moveTo>
                    <a:cubicBezTo>
                      <a:pt x="1281" y="1"/>
                      <a:pt x="0" y="1282"/>
                      <a:pt x="0" y="2851"/>
                    </a:cubicBezTo>
                    <a:cubicBezTo>
                      <a:pt x="0" y="4429"/>
                      <a:pt x="1281" y="5711"/>
                      <a:pt x="2850" y="5711"/>
                    </a:cubicBezTo>
                    <a:cubicBezTo>
                      <a:pt x="4429" y="5711"/>
                      <a:pt x="5710" y="4429"/>
                      <a:pt x="5710" y="2851"/>
                    </a:cubicBezTo>
                    <a:cubicBezTo>
                      <a:pt x="5710" y="1282"/>
                      <a:pt x="4429" y="1"/>
                      <a:pt x="28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3"/>
              <p:cNvSpPr/>
              <p:nvPr/>
            </p:nvSpPr>
            <p:spPr>
              <a:xfrm>
                <a:off x="3454681" y="3878226"/>
                <a:ext cx="136104" cy="30907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35" extrusionOk="0">
                    <a:moveTo>
                      <a:pt x="759" y="698"/>
                    </a:moveTo>
                    <a:lnTo>
                      <a:pt x="759" y="1825"/>
                    </a:lnTo>
                    <a:cubicBezTo>
                      <a:pt x="534" y="1661"/>
                      <a:pt x="380" y="1497"/>
                      <a:pt x="380" y="1221"/>
                    </a:cubicBezTo>
                    <a:cubicBezTo>
                      <a:pt x="370" y="975"/>
                      <a:pt x="523" y="759"/>
                      <a:pt x="759" y="698"/>
                    </a:cubicBezTo>
                    <a:close/>
                    <a:moveTo>
                      <a:pt x="926" y="662"/>
                    </a:moveTo>
                    <a:cubicBezTo>
                      <a:pt x="938" y="662"/>
                      <a:pt x="951" y="664"/>
                      <a:pt x="964" y="667"/>
                    </a:cubicBezTo>
                    <a:cubicBezTo>
                      <a:pt x="981" y="664"/>
                      <a:pt x="998" y="663"/>
                      <a:pt x="1015" y="663"/>
                    </a:cubicBezTo>
                    <a:cubicBezTo>
                      <a:pt x="1063" y="663"/>
                      <a:pt x="1114" y="672"/>
                      <a:pt x="1159" y="687"/>
                    </a:cubicBezTo>
                    <a:lnTo>
                      <a:pt x="1159" y="2071"/>
                    </a:lnTo>
                    <a:cubicBezTo>
                      <a:pt x="1046" y="2010"/>
                      <a:pt x="944" y="1948"/>
                      <a:pt x="851" y="1887"/>
                    </a:cubicBezTo>
                    <a:lnTo>
                      <a:pt x="851" y="667"/>
                    </a:lnTo>
                    <a:cubicBezTo>
                      <a:pt x="879" y="667"/>
                      <a:pt x="902" y="662"/>
                      <a:pt x="926" y="662"/>
                    </a:cubicBezTo>
                    <a:close/>
                    <a:moveTo>
                      <a:pt x="1251" y="2717"/>
                    </a:moveTo>
                    <a:cubicBezTo>
                      <a:pt x="1477" y="2892"/>
                      <a:pt x="1620" y="3076"/>
                      <a:pt x="1620" y="3343"/>
                    </a:cubicBezTo>
                    <a:cubicBezTo>
                      <a:pt x="1641" y="3599"/>
                      <a:pt x="1487" y="3835"/>
                      <a:pt x="1251" y="3937"/>
                    </a:cubicBezTo>
                    <a:lnTo>
                      <a:pt x="1251" y="2717"/>
                    </a:lnTo>
                    <a:close/>
                    <a:moveTo>
                      <a:pt x="851" y="2451"/>
                    </a:moveTo>
                    <a:lnTo>
                      <a:pt x="872" y="2471"/>
                    </a:lnTo>
                    <a:cubicBezTo>
                      <a:pt x="974" y="2533"/>
                      <a:pt x="1067" y="2584"/>
                      <a:pt x="1159" y="2646"/>
                    </a:cubicBezTo>
                    <a:lnTo>
                      <a:pt x="1159" y="3958"/>
                    </a:lnTo>
                    <a:cubicBezTo>
                      <a:pt x="1108" y="3968"/>
                      <a:pt x="1056" y="3978"/>
                      <a:pt x="1005" y="3978"/>
                    </a:cubicBezTo>
                    <a:cubicBezTo>
                      <a:pt x="954" y="3978"/>
                      <a:pt x="903" y="3968"/>
                      <a:pt x="851" y="3968"/>
                    </a:cubicBezTo>
                    <a:lnTo>
                      <a:pt x="851" y="2451"/>
                    </a:lnTo>
                    <a:close/>
                    <a:moveTo>
                      <a:pt x="749" y="1"/>
                    </a:moveTo>
                    <a:lnTo>
                      <a:pt x="749" y="585"/>
                    </a:lnTo>
                    <a:cubicBezTo>
                      <a:pt x="349" y="646"/>
                      <a:pt x="21" y="923"/>
                      <a:pt x="21" y="1405"/>
                    </a:cubicBezTo>
                    <a:cubicBezTo>
                      <a:pt x="21" y="1887"/>
                      <a:pt x="349" y="2153"/>
                      <a:pt x="749" y="2399"/>
                    </a:cubicBezTo>
                    <a:lnTo>
                      <a:pt x="749" y="3958"/>
                    </a:lnTo>
                    <a:cubicBezTo>
                      <a:pt x="318" y="3835"/>
                      <a:pt x="154" y="3394"/>
                      <a:pt x="124" y="2902"/>
                    </a:cubicBezTo>
                    <a:lnTo>
                      <a:pt x="11" y="2902"/>
                    </a:lnTo>
                    <a:cubicBezTo>
                      <a:pt x="11" y="3568"/>
                      <a:pt x="11" y="3845"/>
                      <a:pt x="1" y="4040"/>
                    </a:cubicBezTo>
                    <a:lnTo>
                      <a:pt x="103" y="4040"/>
                    </a:lnTo>
                    <a:cubicBezTo>
                      <a:pt x="124" y="3906"/>
                      <a:pt x="154" y="3835"/>
                      <a:pt x="216" y="3835"/>
                    </a:cubicBezTo>
                    <a:cubicBezTo>
                      <a:pt x="267" y="3845"/>
                      <a:pt x="329" y="3865"/>
                      <a:pt x="370" y="3906"/>
                    </a:cubicBezTo>
                    <a:cubicBezTo>
                      <a:pt x="493" y="3978"/>
                      <a:pt x="616" y="4029"/>
                      <a:pt x="749" y="4060"/>
                    </a:cubicBezTo>
                    <a:lnTo>
                      <a:pt x="749" y="4624"/>
                    </a:lnTo>
                    <a:lnTo>
                      <a:pt x="851" y="4624"/>
                    </a:lnTo>
                    <a:lnTo>
                      <a:pt x="851" y="4060"/>
                    </a:lnTo>
                    <a:cubicBezTo>
                      <a:pt x="903" y="4070"/>
                      <a:pt x="964" y="4070"/>
                      <a:pt x="1026" y="4070"/>
                    </a:cubicBezTo>
                    <a:lnTo>
                      <a:pt x="1159" y="4070"/>
                    </a:lnTo>
                    <a:lnTo>
                      <a:pt x="1159" y="4634"/>
                    </a:lnTo>
                    <a:lnTo>
                      <a:pt x="1251" y="4634"/>
                    </a:lnTo>
                    <a:lnTo>
                      <a:pt x="1251" y="4060"/>
                    </a:lnTo>
                    <a:cubicBezTo>
                      <a:pt x="1702" y="3978"/>
                      <a:pt x="2041" y="3681"/>
                      <a:pt x="2041" y="3158"/>
                    </a:cubicBezTo>
                    <a:cubicBezTo>
                      <a:pt x="2041" y="2676"/>
                      <a:pt x="1713" y="2420"/>
                      <a:pt x="1251" y="2133"/>
                    </a:cubicBezTo>
                    <a:lnTo>
                      <a:pt x="1251" y="718"/>
                    </a:lnTo>
                    <a:cubicBezTo>
                      <a:pt x="1579" y="851"/>
                      <a:pt x="1723" y="1221"/>
                      <a:pt x="1743" y="1579"/>
                    </a:cubicBezTo>
                    <a:lnTo>
                      <a:pt x="1856" y="1579"/>
                    </a:lnTo>
                    <a:cubicBezTo>
                      <a:pt x="1856" y="985"/>
                      <a:pt x="1866" y="780"/>
                      <a:pt x="1877" y="605"/>
                    </a:cubicBezTo>
                    <a:lnTo>
                      <a:pt x="1764" y="605"/>
                    </a:lnTo>
                    <a:cubicBezTo>
                      <a:pt x="1754" y="749"/>
                      <a:pt x="1723" y="821"/>
                      <a:pt x="1661" y="821"/>
                    </a:cubicBezTo>
                    <a:cubicBezTo>
                      <a:pt x="1600" y="810"/>
                      <a:pt x="1549" y="790"/>
                      <a:pt x="1508" y="749"/>
                    </a:cubicBezTo>
                    <a:cubicBezTo>
                      <a:pt x="1426" y="698"/>
                      <a:pt x="1333" y="657"/>
                      <a:pt x="1251" y="626"/>
                    </a:cubicBezTo>
                    <a:lnTo>
                      <a:pt x="1251" y="1"/>
                    </a:lnTo>
                    <a:lnTo>
                      <a:pt x="1149" y="1"/>
                    </a:lnTo>
                    <a:lnTo>
                      <a:pt x="1149" y="605"/>
                    </a:lnTo>
                    <a:cubicBezTo>
                      <a:pt x="1096" y="590"/>
                      <a:pt x="1038" y="581"/>
                      <a:pt x="983" y="581"/>
                    </a:cubicBezTo>
                    <a:cubicBezTo>
                      <a:pt x="962" y="581"/>
                      <a:pt x="942" y="582"/>
                      <a:pt x="923" y="585"/>
                    </a:cubicBezTo>
                    <a:lnTo>
                      <a:pt x="851" y="58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3"/>
              <p:cNvSpPr/>
              <p:nvPr/>
            </p:nvSpPr>
            <p:spPr>
              <a:xfrm>
                <a:off x="951953" y="3415443"/>
                <a:ext cx="49280" cy="374689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19" extrusionOk="0">
                    <a:moveTo>
                      <a:pt x="472" y="0"/>
                    </a:moveTo>
                    <a:cubicBezTo>
                      <a:pt x="472" y="0"/>
                      <a:pt x="1" y="3291"/>
                      <a:pt x="114" y="5495"/>
                    </a:cubicBezTo>
                    <a:lnTo>
                      <a:pt x="606" y="5618"/>
                    </a:lnTo>
                    <a:cubicBezTo>
                      <a:pt x="606" y="5618"/>
                      <a:pt x="62" y="1682"/>
                      <a:pt x="739" y="21"/>
                    </a:cubicBez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3"/>
              <p:cNvSpPr/>
              <p:nvPr/>
            </p:nvSpPr>
            <p:spPr>
              <a:xfrm>
                <a:off x="978627" y="3450319"/>
                <a:ext cx="117632" cy="11876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81" extrusionOk="0">
                    <a:moveTo>
                      <a:pt x="1764" y="0"/>
                    </a:moveTo>
                    <a:lnTo>
                      <a:pt x="1764" y="0"/>
                    </a:lnTo>
                    <a:cubicBezTo>
                      <a:pt x="1764" y="0"/>
                      <a:pt x="288" y="246"/>
                      <a:pt x="1" y="1763"/>
                    </a:cubicBezTo>
                    <a:cubicBezTo>
                      <a:pt x="1" y="1763"/>
                      <a:pt x="62" y="1781"/>
                      <a:pt x="165" y="1781"/>
                    </a:cubicBezTo>
                    <a:cubicBezTo>
                      <a:pt x="501" y="1781"/>
                      <a:pt x="1277" y="1594"/>
                      <a:pt x="1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3"/>
              <p:cNvSpPr/>
              <p:nvPr/>
            </p:nvSpPr>
            <p:spPr>
              <a:xfrm>
                <a:off x="948552" y="3312017"/>
                <a:ext cx="157310" cy="13276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991" extrusionOk="0">
                    <a:moveTo>
                      <a:pt x="1043" y="1"/>
                    </a:moveTo>
                    <a:cubicBezTo>
                      <a:pt x="532" y="1"/>
                      <a:pt x="101" y="398"/>
                      <a:pt x="52" y="916"/>
                    </a:cubicBezTo>
                    <a:cubicBezTo>
                      <a:pt x="1" y="1544"/>
                      <a:pt x="507" y="1991"/>
                      <a:pt x="1047" y="1991"/>
                    </a:cubicBezTo>
                    <a:cubicBezTo>
                      <a:pt x="1265" y="1991"/>
                      <a:pt x="1488" y="1918"/>
                      <a:pt x="1682" y="1756"/>
                    </a:cubicBezTo>
                    <a:cubicBezTo>
                      <a:pt x="2358" y="1182"/>
                      <a:pt x="2000" y="75"/>
                      <a:pt x="1118" y="3"/>
                    </a:cubicBezTo>
                    <a:cubicBezTo>
                      <a:pt x="1093" y="2"/>
                      <a:pt x="1068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859662" y="3228796"/>
                <a:ext cx="58883" cy="44443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65" extrusionOk="0">
                    <a:moveTo>
                      <a:pt x="319" y="1"/>
                    </a:moveTo>
                    <a:lnTo>
                      <a:pt x="1" y="32"/>
                    </a:lnTo>
                    <a:cubicBezTo>
                      <a:pt x="801" y="2000"/>
                      <a:pt x="155" y="6664"/>
                      <a:pt x="155" y="6664"/>
                    </a:cubicBezTo>
                    <a:lnTo>
                      <a:pt x="739" y="6521"/>
                    </a:lnTo>
                    <a:cubicBezTo>
                      <a:pt x="883" y="3896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3"/>
              <p:cNvSpPr/>
              <p:nvPr/>
            </p:nvSpPr>
            <p:spPr>
              <a:xfrm>
                <a:off x="747566" y="3270540"/>
                <a:ext cx="138838" cy="140833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211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6" y="1893"/>
                      <a:pt x="1498" y="2111"/>
                      <a:pt x="1892" y="2111"/>
                    </a:cubicBezTo>
                    <a:cubicBezTo>
                      <a:pt x="2011" y="2111"/>
                      <a:pt x="2082" y="2091"/>
                      <a:pt x="2082" y="2091"/>
                    </a:cubicBezTo>
                    <a:cubicBezTo>
                      <a:pt x="1743" y="28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3"/>
              <p:cNvSpPr/>
              <p:nvPr/>
            </p:nvSpPr>
            <p:spPr>
              <a:xfrm>
                <a:off x="716824" y="3485194"/>
                <a:ext cx="207190" cy="21058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15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56" y="2827"/>
                      <a:pt x="2223" y="3158"/>
                      <a:pt x="2816" y="3158"/>
                    </a:cubicBezTo>
                    <a:cubicBezTo>
                      <a:pt x="2998" y="3158"/>
                      <a:pt x="3107" y="3127"/>
                      <a:pt x="3107" y="3127"/>
                    </a:cubicBezTo>
                    <a:cubicBezTo>
                      <a:pt x="2604" y="4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3"/>
              <p:cNvSpPr/>
              <p:nvPr/>
            </p:nvSpPr>
            <p:spPr>
              <a:xfrm>
                <a:off x="964957" y="3533673"/>
                <a:ext cx="157310" cy="16924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538" extrusionOk="0">
                    <a:moveTo>
                      <a:pt x="2358" y="1"/>
                    </a:moveTo>
                    <a:lnTo>
                      <a:pt x="2358" y="1"/>
                    </a:lnTo>
                    <a:cubicBezTo>
                      <a:pt x="1139" y="278"/>
                      <a:pt x="206" y="1272"/>
                      <a:pt x="1" y="2513"/>
                    </a:cubicBezTo>
                    <a:cubicBezTo>
                      <a:pt x="1" y="2513"/>
                      <a:pt x="82" y="2537"/>
                      <a:pt x="218" y="2537"/>
                    </a:cubicBezTo>
                    <a:cubicBezTo>
                      <a:pt x="665" y="2537"/>
                      <a:pt x="1698" y="2272"/>
                      <a:pt x="2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3"/>
              <p:cNvSpPr/>
              <p:nvPr/>
            </p:nvSpPr>
            <p:spPr>
              <a:xfrm>
                <a:off x="859662" y="3193921"/>
                <a:ext cx="155243" cy="158704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380" extrusionOk="0">
                    <a:moveTo>
                      <a:pt x="2328" y="1"/>
                    </a:moveTo>
                    <a:lnTo>
                      <a:pt x="2328" y="1"/>
                    </a:lnTo>
                    <a:cubicBezTo>
                      <a:pt x="1" y="1118"/>
                      <a:pt x="575" y="2379"/>
                      <a:pt x="575" y="2379"/>
                    </a:cubicBezTo>
                    <a:cubicBezTo>
                      <a:pt x="2297" y="1764"/>
                      <a:pt x="2328" y="1"/>
                      <a:pt x="2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3"/>
              <p:cNvSpPr/>
              <p:nvPr/>
            </p:nvSpPr>
            <p:spPr>
              <a:xfrm>
                <a:off x="735963" y="3106899"/>
                <a:ext cx="186318" cy="157037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55" extrusionOk="0">
                    <a:moveTo>
                      <a:pt x="1560" y="0"/>
                    </a:moveTo>
                    <a:cubicBezTo>
                      <a:pt x="1529" y="0"/>
                      <a:pt x="1498" y="1"/>
                      <a:pt x="1466" y="4"/>
                    </a:cubicBezTo>
                    <a:cubicBezTo>
                      <a:pt x="421" y="86"/>
                      <a:pt x="0" y="1398"/>
                      <a:pt x="800" y="2075"/>
                    </a:cubicBezTo>
                    <a:cubicBezTo>
                      <a:pt x="1029" y="2269"/>
                      <a:pt x="1292" y="2355"/>
                      <a:pt x="1550" y="2355"/>
                    </a:cubicBezTo>
                    <a:cubicBezTo>
                      <a:pt x="2191" y="2355"/>
                      <a:pt x="2793" y="1819"/>
                      <a:pt x="2727" y="1080"/>
                    </a:cubicBezTo>
                    <a:cubicBezTo>
                      <a:pt x="2679" y="466"/>
                      <a:pt x="2166" y="0"/>
                      <a:pt x="1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>
                <a:off x="766704" y="3130839"/>
                <a:ext cx="131036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665" extrusionOk="0">
                    <a:moveTo>
                      <a:pt x="1101" y="0"/>
                    </a:moveTo>
                    <a:cubicBezTo>
                      <a:pt x="1076" y="0"/>
                      <a:pt x="1051" y="2"/>
                      <a:pt x="1026" y="4"/>
                    </a:cubicBezTo>
                    <a:cubicBezTo>
                      <a:pt x="288" y="65"/>
                      <a:pt x="1" y="988"/>
                      <a:pt x="565" y="1470"/>
                    </a:cubicBezTo>
                    <a:cubicBezTo>
                      <a:pt x="726" y="1605"/>
                      <a:pt x="911" y="1665"/>
                      <a:pt x="1091" y="1665"/>
                    </a:cubicBezTo>
                    <a:cubicBezTo>
                      <a:pt x="1541" y="1665"/>
                      <a:pt x="1965" y="1289"/>
                      <a:pt x="1928" y="762"/>
                    </a:cubicBezTo>
                    <a:cubicBezTo>
                      <a:pt x="1889" y="326"/>
                      <a:pt x="1530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3"/>
              <p:cNvSpPr/>
              <p:nvPr/>
            </p:nvSpPr>
            <p:spPr>
              <a:xfrm>
                <a:off x="795445" y="3662239"/>
                <a:ext cx="320688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995" extrusionOk="0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3"/>
              <p:cNvSpPr/>
              <p:nvPr/>
            </p:nvSpPr>
            <p:spPr>
              <a:xfrm>
                <a:off x="820719" y="3728522"/>
                <a:ext cx="270808" cy="182577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38" extrusionOk="0">
                    <a:moveTo>
                      <a:pt x="1" y="1"/>
                    </a:moveTo>
                    <a:lnTo>
                      <a:pt x="1" y="1354"/>
                    </a:lnTo>
                    <a:cubicBezTo>
                      <a:pt x="1" y="2123"/>
                      <a:pt x="616" y="2738"/>
                      <a:pt x="1385" y="2738"/>
                    </a:cubicBezTo>
                    <a:lnTo>
                      <a:pt x="2676" y="2738"/>
                    </a:lnTo>
                    <a:cubicBezTo>
                      <a:pt x="3445" y="2738"/>
                      <a:pt x="4060" y="2123"/>
                      <a:pt x="4060" y="1354"/>
                    </a:cubicBezTo>
                    <a:lnTo>
                      <a:pt x="4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3"/>
              <p:cNvSpPr/>
              <p:nvPr/>
            </p:nvSpPr>
            <p:spPr>
              <a:xfrm>
                <a:off x="807715" y="3139241"/>
                <a:ext cx="56149" cy="9375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406" extrusionOk="0">
                    <a:moveTo>
                      <a:pt x="257" y="1"/>
                    </a:moveTo>
                    <a:lnTo>
                      <a:pt x="155" y="32"/>
                    </a:lnTo>
                    <a:lnTo>
                      <a:pt x="206" y="196"/>
                    </a:lnTo>
                    <a:cubicBezTo>
                      <a:pt x="73" y="247"/>
                      <a:pt x="1" y="401"/>
                      <a:pt x="42" y="544"/>
                    </a:cubicBezTo>
                    <a:cubicBezTo>
                      <a:pt x="83" y="688"/>
                      <a:pt x="216" y="729"/>
                      <a:pt x="401" y="749"/>
                    </a:cubicBezTo>
                    <a:cubicBezTo>
                      <a:pt x="544" y="759"/>
                      <a:pt x="626" y="790"/>
                      <a:pt x="657" y="882"/>
                    </a:cubicBezTo>
                    <a:cubicBezTo>
                      <a:pt x="677" y="985"/>
                      <a:pt x="606" y="1087"/>
                      <a:pt x="503" y="1108"/>
                    </a:cubicBezTo>
                    <a:cubicBezTo>
                      <a:pt x="462" y="1118"/>
                      <a:pt x="419" y="1123"/>
                      <a:pt x="375" y="1123"/>
                    </a:cubicBezTo>
                    <a:cubicBezTo>
                      <a:pt x="331" y="1123"/>
                      <a:pt x="288" y="1118"/>
                      <a:pt x="247" y="1108"/>
                    </a:cubicBezTo>
                    <a:lnTo>
                      <a:pt x="247" y="1241"/>
                    </a:lnTo>
                    <a:cubicBezTo>
                      <a:pt x="293" y="1251"/>
                      <a:pt x="339" y="1257"/>
                      <a:pt x="385" y="1257"/>
                    </a:cubicBezTo>
                    <a:cubicBezTo>
                      <a:pt x="431" y="1257"/>
                      <a:pt x="477" y="1251"/>
                      <a:pt x="524" y="1241"/>
                    </a:cubicBezTo>
                    <a:lnTo>
                      <a:pt x="575" y="1405"/>
                    </a:lnTo>
                    <a:lnTo>
                      <a:pt x="677" y="1375"/>
                    </a:lnTo>
                    <a:lnTo>
                      <a:pt x="626" y="1200"/>
                    </a:lnTo>
                    <a:cubicBezTo>
                      <a:pt x="770" y="1139"/>
                      <a:pt x="841" y="985"/>
                      <a:pt x="800" y="831"/>
                    </a:cubicBezTo>
                    <a:cubicBezTo>
                      <a:pt x="749" y="688"/>
                      <a:pt x="636" y="626"/>
                      <a:pt x="442" y="616"/>
                    </a:cubicBezTo>
                    <a:cubicBezTo>
                      <a:pt x="288" y="595"/>
                      <a:pt x="206" y="554"/>
                      <a:pt x="185" y="483"/>
                    </a:cubicBezTo>
                    <a:cubicBezTo>
                      <a:pt x="155" y="411"/>
                      <a:pt x="185" y="329"/>
                      <a:pt x="308" y="288"/>
                    </a:cubicBezTo>
                    <a:cubicBezTo>
                      <a:pt x="348" y="271"/>
                      <a:pt x="390" y="263"/>
                      <a:pt x="433" y="263"/>
                    </a:cubicBezTo>
                    <a:cubicBezTo>
                      <a:pt x="467" y="263"/>
                      <a:pt x="502" y="268"/>
                      <a:pt x="534" y="278"/>
                    </a:cubicBezTo>
                    <a:lnTo>
                      <a:pt x="544" y="144"/>
                    </a:lnTo>
                    <a:cubicBezTo>
                      <a:pt x="510" y="140"/>
                      <a:pt x="478" y="138"/>
                      <a:pt x="446" y="138"/>
                    </a:cubicBezTo>
                    <a:cubicBezTo>
                      <a:pt x="401" y="138"/>
                      <a:pt x="356" y="143"/>
                      <a:pt x="308" y="155"/>
                    </a:cubicBezTo>
                    <a:lnTo>
                      <a:pt x="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961356" y="3329155"/>
                <a:ext cx="112364" cy="98157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472" extrusionOk="0">
                    <a:moveTo>
                      <a:pt x="846" y="0"/>
                    </a:moveTo>
                    <a:cubicBezTo>
                      <a:pt x="391" y="0"/>
                      <a:pt x="0" y="441"/>
                      <a:pt x="147" y="946"/>
                    </a:cubicBezTo>
                    <a:cubicBezTo>
                      <a:pt x="248" y="1289"/>
                      <a:pt x="550" y="1472"/>
                      <a:pt x="853" y="1472"/>
                    </a:cubicBezTo>
                    <a:cubicBezTo>
                      <a:pt x="1102" y="1472"/>
                      <a:pt x="1351" y="1348"/>
                      <a:pt x="1490" y="1089"/>
                    </a:cubicBezTo>
                    <a:cubicBezTo>
                      <a:pt x="1685" y="731"/>
                      <a:pt x="1562" y="290"/>
                      <a:pt x="1203" y="95"/>
                    </a:cubicBezTo>
                    <a:cubicBezTo>
                      <a:pt x="1085" y="30"/>
                      <a:pt x="96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3"/>
              <p:cNvSpPr/>
              <p:nvPr/>
            </p:nvSpPr>
            <p:spPr>
              <a:xfrm>
                <a:off x="988896" y="3335423"/>
                <a:ext cx="50681" cy="8282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242" extrusionOk="0">
                    <a:moveTo>
                      <a:pt x="534" y="1"/>
                    </a:moveTo>
                    <a:lnTo>
                      <a:pt x="482" y="144"/>
                    </a:lnTo>
                    <a:cubicBezTo>
                      <a:pt x="468" y="142"/>
                      <a:pt x="454" y="141"/>
                      <a:pt x="440" y="141"/>
                    </a:cubicBezTo>
                    <a:cubicBezTo>
                      <a:pt x="332" y="141"/>
                      <a:pt x="232" y="210"/>
                      <a:pt x="195" y="319"/>
                    </a:cubicBezTo>
                    <a:cubicBezTo>
                      <a:pt x="154" y="452"/>
                      <a:pt x="226" y="544"/>
                      <a:pt x="369" y="647"/>
                    </a:cubicBezTo>
                    <a:cubicBezTo>
                      <a:pt x="462" y="719"/>
                      <a:pt x="503" y="790"/>
                      <a:pt x="482" y="872"/>
                    </a:cubicBezTo>
                    <a:cubicBezTo>
                      <a:pt x="460" y="940"/>
                      <a:pt x="398" y="981"/>
                      <a:pt x="334" y="981"/>
                    </a:cubicBezTo>
                    <a:cubicBezTo>
                      <a:pt x="312" y="981"/>
                      <a:pt x="289" y="975"/>
                      <a:pt x="267" y="965"/>
                    </a:cubicBezTo>
                    <a:cubicBezTo>
                      <a:pt x="185" y="944"/>
                      <a:pt x="113" y="903"/>
                      <a:pt x="72" y="842"/>
                    </a:cubicBezTo>
                    <a:lnTo>
                      <a:pt x="0" y="924"/>
                    </a:lnTo>
                    <a:cubicBezTo>
                      <a:pt x="62" y="985"/>
                      <a:pt x="134" y="1036"/>
                      <a:pt x="216" y="1057"/>
                    </a:cubicBezTo>
                    <a:lnTo>
                      <a:pt x="164" y="1211"/>
                    </a:lnTo>
                    <a:lnTo>
                      <a:pt x="257" y="1241"/>
                    </a:lnTo>
                    <a:lnTo>
                      <a:pt x="308" y="1088"/>
                    </a:lnTo>
                    <a:cubicBezTo>
                      <a:pt x="322" y="1090"/>
                      <a:pt x="335" y="1091"/>
                      <a:pt x="349" y="1091"/>
                    </a:cubicBezTo>
                    <a:cubicBezTo>
                      <a:pt x="468" y="1091"/>
                      <a:pt x="579" y="1013"/>
                      <a:pt x="616" y="903"/>
                    </a:cubicBezTo>
                    <a:cubicBezTo>
                      <a:pt x="646" y="770"/>
                      <a:pt x="595" y="667"/>
                      <a:pt x="462" y="565"/>
                    </a:cubicBezTo>
                    <a:cubicBezTo>
                      <a:pt x="349" y="473"/>
                      <a:pt x="308" y="401"/>
                      <a:pt x="328" y="339"/>
                    </a:cubicBezTo>
                    <a:cubicBezTo>
                      <a:pt x="337" y="290"/>
                      <a:pt x="384" y="248"/>
                      <a:pt x="459" y="248"/>
                    </a:cubicBezTo>
                    <a:cubicBezTo>
                      <a:pt x="479" y="248"/>
                      <a:pt x="500" y="251"/>
                      <a:pt x="523" y="257"/>
                    </a:cubicBezTo>
                    <a:cubicBezTo>
                      <a:pt x="585" y="278"/>
                      <a:pt x="646" y="309"/>
                      <a:pt x="698" y="360"/>
                    </a:cubicBezTo>
                    <a:lnTo>
                      <a:pt x="759" y="278"/>
                    </a:lnTo>
                    <a:cubicBezTo>
                      <a:pt x="708" y="227"/>
                      <a:pt x="646" y="186"/>
                      <a:pt x="585" y="165"/>
                    </a:cubicBezTo>
                    <a:lnTo>
                      <a:pt x="626" y="21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3"/>
              <p:cNvSpPr/>
              <p:nvPr/>
            </p:nvSpPr>
            <p:spPr>
              <a:xfrm>
                <a:off x="4329712" y="3415443"/>
                <a:ext cx="49947" cy="374689"/>
              </a:xfrm>
              <a:custGeom>
                <a:avLst/>
                <a:gdLst/>
                <a:ahLst/>
                <a:cxnLst/>
                <a:rect l="l" t="t" r="r" b="b"/>
                <a:pathLst>
                  <a:path w="749" h="5619" extrusionOk="0">
                    <a:moveTo>
                      <a:pt x="277" y="0"/>
                    </a:moveTo>
                    <a:lnTo>
                      <a:pt x="0" y="21"/>
                    </a:lnTo>
                    <a:cubicBezTo>
                      <a:pt x="687" y="1682"/>
                      <a:pt x="134" y="5618"/>
                      <a:pt x="134" y="5618"/>
                    </a:cubicBezTo>
                    <a:lnTo>
                      <a:pt x="626" y="5495"/>
                    </a:lnTo>
                    <a:cubicBezTo>
                      <a:pt x="749" y="3291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3"/>
              <p:cNvSpPr/>
              <p:nvPr/>
            </p:nvSpPr>
            <p:spPr>
              <a:xfrm>
                <a:off x="4235354" y="3450319"/>
                <a:ext cx="116965" cy="1187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7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88" y="1594"/>
                      <a:pt x="1257" y="1781"/>
                      <a:pt x="1591" y="1781"/>
                    </a:cubicBezTo>
                    <a:cubicBezTo>
                      <a:pt x="1693" y="1781"/>
                      <a:pt x="1754" y="1763"/>
                      <a:pt x="1754" y="1763"/>
                    </a:cubicBezTo>
                    <a:cubicBezTo>
                      <a:pt x="1467" y="24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4225818" y="3312017"/>
                <a:ext cx="157243" cy="132431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86" extrusionOk="0">
                    <a:moveTo>
                      <a:pt x="1308" y="1"/>
                    </a:moveTo>
                    <a:cubicBezTo>
                      <a:pt x="1283" y="1"/>
                      <a:pt x="1257" y="1"/>
                      <a:pt x="1230" y="3"/>
                    </a:cubicBezTo>
                    <a:cubicBezTo>
                      <a:pt x="359" y="75"/>
                      <a:pt x="0" y="1182"/>
                      <a:pt x="677" y="1746"/>
                    </a:cubicBezTo>
                    <a:cubicBezTo>
                      <a:pt x="869" y="1912"/>
                      <a:pt x="1091" y="1985"/>
                      <a:pt x="1309" y="1985"/>
                    </a:cubicBezTo>
                    <a:cubicBezTo>
                      <a:pt x="1848" y="1985"/>
                      <a:pt x="2358" y="1536"/>
                      <a:pt x="2307" y="916"/>
                    </a:cubicBezTo>
                    <a:cubicBezTo>
                      <a:pt x="2258" y="388"/>
                      <a:pt x="1828" y="1"/>
                      <a:pt x="1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3"/>
              <p:cNvSpPr/>
              <p:nvPr/>
            </p:nvSpPr>
            <p:spPr>
              <a:xfrm>
                <a:off x="4413134" y="3228796"/>
                <a:ext cx="58816" cy="444439"/>
              </a:xfrm>
              <a:custGeom>
                <a:avLst/>
                <a:gdLst/>
                <a:ahLst/>
                <a:cxnLst/>
                <a:rect l="l" t="t" r="r" b="b"/>
                <a:pathLst>
                  <a:path w="882" h="6665" extrusionOk="0">
                    <a:moveTo>
                      <a:pt x="554" y="1"/>
                    </a:moveTo>
                    <a:cubicBezTo>
                      <a:pt x="554" y="1"/>
                      <a:pt x="0" y="3896"/>
                      <a:pt x="133" y="6521"/>
                    </a:cubicBezTo>
                    <a:lnTo>
                      <a:pt x="718" y="6664"/>
                    </a:lnTo>
                    <a:cubicBezTo>
                      <a:pt x="718" y="6664"/>
                      <a:pt x="82" y="2000"/>
                      <a:pt x="882" y="32"/>
                    </a:cubicBezTo>
                    <a:lnTo>
                      <a:pt x="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3"/>
              <p:cNvSpPr/>
              <p:nvPr/>
            </p:nvSpPr>
            <p:spPr>
              <a:xfrm>
                <a:off x="4445210" y="3270540"/>
                <a:ext cx="138171" cy="140833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12" extrusionOk="0">
                    <a:moveTo>
                      <a:pt x="2072" y="0"/>
                    </a:moveTo>
                    <a:lnTo>
                      <a:pt x="2072" y="0"/>
                    </a:lnTo>
                    <a:cubicBezTo>
                      <a:pt x="2072" y="0"/>
                      <a:pt x="339" y="287"/>
                      <a:pt x="1" y="2091"/>
                    </a:cubicBezTo>
                    <a:cubicBezTo>
                      <a:pt x="1" y="2091"/>
                      <a:pt x="71" y="2111"/>
                      <a:pt x="189" y="2111"/>
                    </a:cubicBezTo>
                    <a:cubicBezTo>
                      <a:pt x="581" y="2111"/>
                      <a:pt x="1496" y="1893"/>
                      <a:pt x="20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3"/>
              <p:cNvSpPr/>
              <p:nvPr/>
            </p:nvSpPr>
            <p:spPr>
              <a:xfrm>
                <a:off x="4407666" y="3485194"/>
                <a:ext cx="207190" cy="21058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158" extrusionOk="0">
                    <a:moveTo>
                      <a:pt x="3106" y="0"/>
                    </a:moveTo>
                    <a:cubicBezTo>
                      <a:pt x="3106" y="0"/>
                      <a:pt x="502" y="441"/>
                      <a:pt x="0" y="3127"/>
                    </a:cubicBezTo>
                    <a:cubicBezTo>
                      <a:pt x="0" y="3127"/>
                      <a:pt x="109" y="3158"/>
                      <a:pt x="289" y="3158"/>
                    </a:cubicBezTo>
                    <a:cubicBezTo>
                      <a:pt x="880" y="3158"/>
                      <a:pt x="2243" y="2827"/>
                      <a:pt x="3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3"/>
              <p:cNvSpPr/>
              <p:nvPr/>
            </p:nvSpPr>
            <p:spPr>
              <a:xfrm>
                <a:off x="4209414" y="3533673"/>
                <a:ext cx="157310" cy="16924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5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60" y="2272"/>
                      <a:pt x="1694" y="2537"/>
                      <a:pt x="2141" y="2537"/>
                    </a:cubicBezTo>
                    <a:cubicBezTo>
                      <a:pt x="2276" y="2537"/>
                      <a:pt x="2358" y="2513"/>
                      <a:pt x="2358" y="2513"/>
                    </a:cubicBezTo>
                    <a:cubicBezTo>
                      <a:pt x="2153" y="1272"/>
                      <a:pt x="1220" y="27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4316709" y="3193921"/>
                <a:ext cx="154576" cy="158704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380" extrusionOk="0">
                    <a:moveTo>
                      <a:pt x="1" y="1"/>
                    </a:moveTo>
                    <a:cubicBezTo>
                      <a:pt x="1" y="1"/>
                      <a:pt x="21" y="1764"/>
                      <a:pt x="1743" y="2379"/>
                    </a:cubicBezTo>
                    <a:cubicBezTo>
                      <a:pt x="1743" y="2379"/>
                      <a:pt x="2318" y="111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3"/>
              <p:cNvSpPr/>
              <p:nvPr/>
            </p:nvSpPr>
            <p:spPr>
              <a:xfrm>
                <a:off x="4409400" y="3106899"/>
                <a:ext cx="186318" cy="157037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55" extrusionOk="0">
                    <a:moveTo>
                      <a:pt x="1233" y="0"/>
                    </a:moveTo>
                    <a:cubicBezTo>
                      <a:pt x="628" y="0"/>
                      <a:pt x="115" y="466"/>
                      <a:pt x="66" y="1080"/>
                    </a:cubicBezTo>
                    <a:cubicBezTo>
                      <a:pt x="1" y="1819"/>
                      <a:pt x="603" y="2355"/>
                      <a:pt x="1244" y="2355"/>
                    </a:cubicBezTo>
                    <a:cubicBezTo>
                      <a:pt x="1501" y="2355"/>
                      <a:pt x="1765" y="2269"/>
                      <a:pt x="1994" y="2075"/>
                    </a:cubicBezTo>
                    <a:cubicBezTo>
                      <a:pt x="2793" y="1388"/>
                      <a:pt x="2363" y="86"/>
                      <a:pt x="1327" y="4"/>
                    </a:cubicBezTo>
                    <a:cubicBezTo>
                      <a:pt x="1296" y="1"/>
                      <a:pt x="1264" y="0"/>
                      <a:pt x="1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3"/>
              <p:cNvSpPr/>
              <p:nvPr/>
            </p:nvSpPr>
            <p:spPr>
              <a:xfrm>
                <a:off x="4433406" y="3130839"/>
                <a:ext cx="131503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665" extrusionOk="0">
                    <a:moveTo>
                      <a:pt x="862" y="0"/>
                    </a:moveTo>
                    <a:cubicBezTo>
                      <a:pt x="441" y="0"/>
                      <a:pt x="74" y="326"/>
                      <a:pt x="45" y="762"/>
                    </a:cubicBezTo>
                    <a:cubicBezTo>
                      <a:pt x="1" y="1289"/>
                      <a:pt x="427" y="1665"/>
                      <a:pt x="880" y="1665"/>
                    </a:cubicBezTo>
                    <a:cubicBezTo>
                      <a:pt x="1061" y="1665"/>
                      <a:pt x="1247" y="1605"/>
                      <a:pt x="1408" y="1470"/>
                    </a:cubicBezTo>
                    <a:cubicBezTo>
                      <a:pt x="1972" y="988"/>
                      <a:pt x="1675" y="65"/>
                      <a:pt x="937" y="4"/>
                    </a:cubicBezTo>
                    <a:cubicBezTo>
                      <a:pt x="912" y="2"/>
                      <a:pt x="887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3"/>
              <p:cNvSpPr/>
              <p:nvPr/>
            </p:nvSpPr>
            <p:spPr>
              <a:xfrm>
                <a:off x="4214882" y="3662239"/>
                <a:ext cx="320688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995" extrusionOk="0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4239488" y="3728522"/>
                <a:ext cx="271475" cy="183244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748" extrusionOk="0">
                    <a:moveTo>
                      <a:pt x="0" y="1"/>
                    </a:moveTo>
                    <a:lnTo>
                      <a:pt x="0" y="1364"/>
                    </a:lnTo>
                    <a:cubicBezTo>
                      <a:pt x="0" y="2123"/>
                      <a:pt x="626" y="2748"/>
                      <a:pt x="1384" y="2748"/>
                    </a:cubicBezTo>
                    <a:lnTo>
                      <a:pt x="2686" y="2748"/>
                    </a:lnTo>
                    <a:cubicBezTo>
                      <a:pt x="3455" y="2748"/>
                      <a:pt x="4070" y="2123"/>
                      <a:pt x="4070" y="1364"/>
                    </a:cubicBezTo>
                    <a:lnTo>
                      <a:pt x="4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3"/>
              <p:cNvSpPr/>
              <p:nvPr/>
            </p:nvSpPr>
            <p:spPr>
              <a:xfrm>
                <a:off x="4468482" y="3137240"/>
                <a:ext cx="52014" cy="9502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5" extrusionOk="0">
                    <a:moveTo>
                      <a:pt x="493" y="0"/>
                    </a:moveTo>
                    <a:lnTo>
                      <a:pt x="462" y="174"/>
                    </a:lnTo>
                    <a:cubicBezTo>
                      <a:pt x="454" y="174"/>
                      <a:pt x="446" y="174"/>
                      <a:pt x="439" y="174"/>
                    </a:cubicBezTo>
                    <a:cubicBezTo>
                      <a:pt x="295" y="174"/>
                      <a:pt x="173" y="264"/>
                      <a:pt x="144" y="400"/>
                    </a:cubicBezTo>
                    <a:cubicBezTo>
                      <a:pt x="124" y="554"/>
                      <a:pt x="216" y="646"/>
                      <a:pt x="380" y="748"/>
                    </a:cubicBezTo>
                    <a:cubicBezTo>
                      <a:pt x="493" y="820"/>
                      <a:pt x="554" y="892"/>
                      <a:pt x="534" y="984"/>
                    </a:cubicBezTo>
                    <a:cubicBezTo>
                      <a:pt x="508" y="1069"/>
                      <a:pt x="434" y="1125"/>
                      <a:pt x="351" y="1125"/>
                    </a:cubicBezTo>
                    <a:cubicBezTo>
                      <a:pt x="334" y="1125"/>
                      <a:pt x="316" y="1123"/>
                      <a:pt x="298" y="1117"/>
                    </a:cubicBezTo>
                    <a:cubicBezTo>
                      <a:pt x="206" y="1097"/>
                      <a:pt x="134" y="1056"/>
                      <a:pt x="62" y="994"/>
                    </a:cubicBezTo>
                    <a:lnTo>
                      <a:pt x="1" y="1107"/>
                    </a:lnTo>
                    <a:cubicBezTo>
                      <a:pt x="72" y="1169"/>
                      <a:pt x="154" y="1210"/>
                      <a:pt x="247" y="1230"/>
                    </a:cubicBezTo>
                    <a:lnTo>
                      <a:pt x="216" y="1405"/>
                    </a:lnTo>
                    <a:lnTo>
                      <a:pt x="329" y="1425"/>
                    </a:lnTo>
                    <a:lnTo>
                      <a:pt x="359" y="1251"/>
                    </a:lnTo>
                    <a:cubicBezTo>
                      <a:pt x="366" y="1251"/>
                      <a:pt x="373" y="1251"/>
                      <a:pt x="380" y="1251"/>
                    </a:cubicBezTo>
                    <a:cubicBezTo>
                      <a:pt x="526" y="1251"/>
                      <a:pt x="658" y="1151"/>
                      <a:pt x="687" y="1005"/>
                    </a:cubicBezTo>
                    <a:cubicBezTo>
                      <a:pt x="708" y="851"/>
                      <a:pt x="636" y="748"/>
                      <a:pt x="472" y="646"/>
                    </a:cubicBezTo>
                    <a:cubicBezTo>
                      <a:pt x="339" y="554"/>
                      <a:pt x="277" y="502"/>
                      <a:pt x="298" y="410"/>
                    </a:cubicBezTo>
                    <a:cubicBezTo>
                      <a:pt x="307" y="348"/>
                      <a:pt x="362" y="293"/>
                      <a:pt x="457" y="293"/>
                    </a:cubicBezTo>
                    <a:cubicBezTo>
                      <a:pt x="471" y="293"/>
                      <a:pt x="487" y="295"/>
                      <a:pt x="503" y="297"/>
                    </a:cubicBezTo>
                    <a:cubicBezTo>
                      <a:pt x="585" y="308"/>
                      <a:pt x="657" y="338"/>
                      <a:pt x="708" y="390"/>
                    </a:cubicBezTo>
                    <a:lnTo>
                      <a:pt x="780" y="287"/>
                    </a:lnTo>
                    <a:cubicBezTo>
                      <a:pt x="718" y="236"/>
                      <a:pt x="646" y="205"/>
                      <a:pt x="564" y="185"/>
                    </a:cubicBezTo>
                    <a:lnTo>
                      <a:pt x="595" y="2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3"/>
              <p:cNvSpPr/>
              <p:nvPr/>
            </p:nvSpPr>
            <p:spPr>
              <a:xfrm>
                <a:off x="4257227" y="3329222"/>
                <a:ext cx="113098" cy="9809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71" extrusionOk="0">
                    <a:moveTo>
                      <a:pt x="846" y="0"/>
                    </a:moveTo>
                    <a:cubicBezTo>
                      <a:pt x="730" y="0"/>
                      <a:pt x="610" y="29"/>
                      <a:pt x="493" y="94"/>
                    </a:cubicBezTo>
                    <a:cubicBezTo>
                      <a:pt x="134" y="289"/>
                      <a:pt x="1" y="730"/>
                      <a:pt x="196" y="1088"/>
                    </a:cubicBezTo>
                    <a:cubicBezTo>
                      <a:pt x="334" y="1347"/>
                      <a:pt x="586" y="1471"/>
                      <a:pt x="837" y="1471"/>
                    </a:cubicBezTo>
                    <a:cubicBezTo>
                      <a:pt x="1142" y="1471"/>
                      <a:pt x="1447" y="1288"/>
                      <a:pt x="1549" y="945"/>
                    </a:cubicBezTo>
                    <a:cubicBezTo>
                      <a:pt x="1696" y="447"/>
                      <a:pt x="130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3"/>
              <p:cNvSpPr/>
              <p:nvPr/>
            </p:nvSpPr>
            <p:spPr>
              <a:xfrm>
                <a:off x="4290769" y="3334090"/>
                <a:ext cx="47213" cy="84153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62" extrusionOk="0">
                    <a:moveTo>
                      <a:pt x="256" y="0"/>
                    </a:moveTo>
                    <a:lnTo>
                      <a:pt x="164" y="31"/>
                    </a:lnTo>
                    <a:lnTo>
                      <a:pt x="195" y="175"/>
                    </a:lnTo>
                    <a:cubicBezTo>
                      <a:pt x="72" y="216"/>
                      <a:pt x="0" y="349"/>
                      <a:pt x="31" y="472"/>
                    </a:cubicBezTo>
                    <a:cubicBezTo>
                      <a:pt x="62" y="605"/>
                      <a:pt x="174" y="657"/>
                      <a:pt x="338" y="677"/>
                    </a:cubicBezTo>
                    <a:cubicBezTo>
                      <a:pt x="461" y="698"/>
                      <a:pt x="533" y="728"/>
                      <a:pt x="554" y="810"/>
                    </a:cubicBezTo>
                    <a:cubicBezTo>
                      <a:pt x="574" y="903"/>
                      <a:pt x="513" y="974"/>
                      <a:pt x="410" y="1005"/>
                    </a:cubicBezTo>
                    <a:cubicBezTo>
                      <a:pt x="376" y="1009"/>
                      <a:pt x="344" y="1012"/>
                      <a:pt x="312" y="1012"/>
                    </a:cubicBezTo>
                    <a:cubicBezTo>
                      <a:pt x="267" y="1012"/>
                      <a:pt x="222" y="1007"/>
                      <a:pt x="174" y="995"/>
                    </a:cubicBezTo>
                    <a:lnTo>
                      <a:pt x="164" y="1097"/>
                    </a:lnTo>
                    <a:cubicBezTo>
                      <a:pt x="209" y="1114"/>
                      <a:pt x="254" y="1122"/>
                      <a:pt x="300" y="1122"/>
                    </a:cubicBezTo>
                    <a:cubicBezTo>
                      <a:pt x="336" y="1122"/>
                      <a:pt x="373" y="1117"/>
                      <a:pt x="410" y="1108"/>
                    </a:cubicBezTo>
                    <a:lnTo>
                      <a:pt x="451" y="1261"/>
                    </a:lnTo>
                    <a:lnTo>
                      <a:pt x="543" y="1241"/>
                    </a:lnTo>
                    <a:lnTo>
                      <a:pt x="502" y="1087"/>
                    </a:lnTo>
                    <a:cubicBezTo>
                      <a:pt x="636" y="1046"/>
                      <a:pt x="707" y="913"/>
                      <a:pt x="677" y="780"/>
                    </a:cubicBezTo>
                    <a:cubicBezTo>
                      <a:pt x="646" y="646"/>
                      <a:pt x="554" y="585"/>
                      <a:pt x="379" y="554"/>
                    </a:cubicBezTo>
                    <a:cubicBezTo>
                      <a:pt x="236" y="534"/>
                      <a:pt x="164" y="493"/>
                      <a:pt x="154" y="431"/>
                    </a:cubicBezTo>
                    <a:cubicBezTo>
                      <a:pt x="144" y="370"/>
                      <a:pt x="164" y="288"/>
                      <a:pt x="287" y="257"/>
                    </a:cubicBezTo>
                    <a:cubicBezTo>
                      <a:pt x="318" y="247"/>
                      <a:pt x="351" y="241"/>
                      <a:pt x="385" y="241"/>
                    </a:cubicBezTo>
                    <a:cubicBezTo>
                      <a:pt x="418" y="241"/>
                      <a:pt x="451" y="247"/>
                      <a:pt x="482" y="257"/>
                    </a:cubicBezTo>
                    <a:lnTo>
                      <a:pt x="502" y="154"/>
                    </a:lnTo>
                    <a:cubicBezTo>
                      <a:pt x="467" y="144"/>
                      <a:pt x="431" y="139"/>
                      <a:pt x="395" y="139"/>
                    </a:cubicBezTo>
                    <a:cubicBezTo>
                      <a:pt x="359" y="139"/>
                      <a:pt x="323" y="144"/>
                      <a:pt x="287" y="154"/>
                    </a:cubicBez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3"/>
              <p:cNvSpPr/>
              <p:nvPr/>
            </p:nvSpPr>
            <p:spPr>
              <a:xfrm>
                <a:off x="3715817" y="2780351"/>
                <a:ext cx="434853" cy="961895"/>
              </a:xfrm>
              <a:custGeom>
                <a:avLst/>
                <a:gdLst/>
                <a:ahLst/>
                <a:cxnLst/>
                <a:rect l="l" t="t" r="r" b="b"/>
                <a:pathLst>
                  <a:path w="6521" h="14425" extrusionOk="0">
                    <a:moveTo>
                      <a:pt x="1" y="1"/>
                    </a:moveTo>
                    <a:lnTo>
                      <a:pt x="1128" y="14425"/>
                    </a:lnTo>
                    <a:lnTo>
                      <a:pt x="2912" y="14425"/>
                    </a:lnTo>
                    <a:lnTo>
                      <a:pt x="2912" y="6223"/>
                    </a:lnTo>
                    <a:lnTo>
                      <a:pt x="4593" y="14425"/>
                    </a:lnTo>
                    <a:lnTo>
                      <a:pt x="6521" y="14425"/>
                    </a:lnTo>
                    <a:lnTo>
                      <a:pt x="5495" y="619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3"/>
              <p:cNvSpPr/>
              <p:nvPr/>
            </p:nvSpPr>
            <p:spPr>
              <a:xfrm>
                <a:off x="1208367" y="1354379"/>
                <a:ext cx="132625" cy="178057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328" extrusionOk="0">
                    <a:moveTo>
                      <a:pt x="872" y="0"/>
                    </a:moveTo>
                    <a:lnTo>
                      <a:pt x="636" y="913"/>
                    </a:lnTo>
                    <a:lnTo>
                      <a:pt x="1" y="1159"/>
                    </a:lnTo>
                    <a:lnTo>
                      <a:pt x="616" y="1395"/>
                    </a:lnTo>
                    <a:lnTo>
                      <a:pt x="862" y="2328"/>
                    </a:lnTo>
                    <a:lnTo>
                      <a:pt x="1098" y="1405"/>
                    </a:lnTo>
                    <a:lnTo>
                      <a:pt x="1733" y="1169"/>
                    </a:lnTo>
                    <a:lnTo>
                      <a:pt x="1118" y="933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3"/>
              <p:cNvSpPr/>
              <p:nvPr/>
            </p:nvSpPr>
            <p:spPr>
              <a:xfrm>
                <a:off x="457198" y="2547788"/>
                <a:ext cx="133390" cy="177216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317" extrusionOk="0">
                    <a:moveTo>
                      <a:pt x="882" y="0"/>
                    </a:moveTo>
                    <a:lnTo>
                      <a:pt x="647" y="913"/>
                    </a:lnTo>
                    <a:lnTo>
                      <a:pt x="1" y="1148"/>
                    </a:lnTo>
                    <a:lnTo>
                      <a:pt x="626" y="1384"/>
                    </a:lnTo>
                    <a:lnTo>
                      <a:pt x="862" y="2317"/>
                    </a:lnTo>
                    <a:lnTo>
                      <a:pt x="1098" y="1405"/>
                    </a:lnTo>
                    <a:lnTo>
                      <a:pt x="1744" y="1169"/>
                    </a:lnTo>
                    <a:lnTo>
                      <a:pt x="1118" y="9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3"/>
              <p:cNvSpPr/>
              <p:nvPr/>
            </p:nvSpPr>
            <p:spPr>
              <a:xfrm>
                <a:off x="3985286" y="740196"/>
                <a:ext cx="275346" cy="42739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588" extrusionOk="0">
                    <a:moveTo>
                      <a:pt x="1559" y="0"/>
                    </a:moveTo>
                    <a:cubicBezTo>
                      <a:pt x="1467" y="0"/>
                      <a:pt x="1385" y="72"/>
                      <a:pt x="1385" y="164"/>
                    </a:cubicBezTo>
                    <a:lnTo>
                      <a:pt x="1385" y="584"/>
                    </a:lnTo>
                    <a:cubicBezTo>
                      <a:pt x="1211" y="615"/>
                      <a:pt x="1047" y="666"/>
                      <a:pt x="883" y="748"/>
                    </a:cubicBezTo>
                    <a:cubicBezTo>
                      <a:pt x="739" y="810"/>
                      <a:pt x="606" y="902"/>
                      <a:pt x="493" y="1015"/>
                    </a:cubicBezTo>
                    <a:cubicBezTo>
                      <a:pt x="380" y="1128"/>
                      <a:pt x="298" y="1251"/>
                      <a:pt x="237" y="1384"/>
                    </a:cubicBezTo>
                    <a:cubicBezTo>
                      <a:pt x="165" y="1528"/>
                      <a:pt x="134" y="1681"/>
                      <a:pt x="134" y="1835"/>
                    </a:cubicBezTo>
                    <a:cubicBezTo>
                      <a:pt x="134" y="1999"/>
                      <a:pt x="155" y="2163"/>
                      <a:pt x="216" y="2317"/>
                    </a:cubicBezTo>
                    <a:cubicBezTo>
                      <a:pt x="257" y="2450"/>
                      <a:pt x="339" y="2563"/>
                      <a:pt x="431" y="2665"/>
                    </a:cubicBezTo>
                    <a:cubicBezTo>
                      <a:pt x="544" y="2768"/>
                      <a:pt x="678" y="2850"/>
                      <a:pt x="821" y="2922"/>
                    </a:cubicBezTo>
                    <a:cubicBezTo>
                      <a:pt x="995" y="2993"/>
                      <a:pt x="1180" y="3055"/>
                      <a:pt x="1364" y="3096"/>
                    </a:cubicBezTo>
                    <a:cubicBezTo>
                      <a:pt x="1590" y="3147"/>
                      <a:pt x="1795" y="3199"/>
                      <a:pt x="1969" y="3240"/>
                    </a:cubicBezTo>
                    <a:cubicBezTo>
                      <a:pt x="2113" y="3270"/>
                      <a:pt x="2256" y="3301"/>
                      <a:pt x="2400" y="3352"/>
                    </a:cubicBezTo>
                    <a:cubicBezTo>
                      <a:pt x="2502" y="3383"/>
                      <a:pt x="2595" y="3434"/>
                      <a:pt x="2666" y="3506"/>
                    </a:cubicBezTo>
                    <a:cubicBezTo>
                      <a:pt x="2728" y="3568"/>
                      <a:pt x="2759" y="3639"/>
                      <a:pt x="2759" y="3732"/>
                    </a:cubicBezTo>
                    <a:cubicBezTo>
                      <a:pt x="2759" y="3814"/>
                      <a:pt x="2728" y="3896"/>
                      <a:pt x="2677" y="3967"/>
                    </a:cubicBezTo>
                    <a:cubicBezTo>
                      <a:pt x="2615" y="4029"/>
                      <a:pt x="2543" y="4090"/>
                      <a:pt x="2461" y="4131"/>
                    </a:cubicBezTo>
                    <a:cubicBezTo>
                      <a:pt x="2369" y="4172"/>
                      <a:pt x="2266" y="4203"/>
                      <a:pt x="2154" y="4224"/>
                    </a:cubicBezTo>
                    <a:cubicBezTo>
                      <a:pt x="2041" y="4244"/>
                      <a:pt x="1918" y="4254"/>
                      <a:pt x="1795" y="4254"/>
                    </a:cubicBezTo>
                    <a:cubicBezTo>
                      <a:pt x="1662" y="4254"/>
                      <a:pt x="1528" y="4234"/>
                      <a:pt x="1405" y="4213"/>
                    </a:cubicBezTo>
                    <a:cubicBezTo>
                      <a:pt x="1313" y="4183"/>
                      <a:pt x="1221" y="4152"/>
                      <a:pt x="1139" y="4111"/>
                    </a:cubicBezTo>
                    <a:cubicBezTo>
                      <a:pt x="1077" y="4070"/>
                      <a:pt x="1016" y="4019"/>
                      <a:pt x="975" y="3967"/>
                    </a:cubicBezTo>
                    <a:cubicBezTo>
                      <a:pt x="934" y="3916"/>
                      <a:pt x="893" y="3855"/>
                      <a:pt x="862" y="3803"/>
                    </a:cubicBezTo>
                    <a:cubicBezTo>
                      <a:pt x="842" y="3752"/>
                      <a:pt x="811" y="3721"/>
                      <a:pt x="770" y="3691"/>
                    </a:cubicBezTo>
                    <a:cubicBezTo>
                      <a:pt x="719" y="3660"/>
                      <a:pt x="667" y="3650"/>
                      <a:pt x="616" y="3650"/>
                    </a:cubicBezTo>
                    <a:lnTo>
                      <a:pt x="175" y="3650"/>
                    </a:lnTo>
                    <a:cubicBezTo>
                      <a:pt x="134" y="3650"/>
                      <a:pt x="83" y="3670"/>
                      <a:pt x="52" y="3701"/>
                    </a:cubicBezTo>
                    <a:cubicBezTo>
                      <a:pt x="21" y="3732"/>
                      <a:pt x="1" y="3773"/>
                      <a:pt x="11" y="3824"/>
                    </a:cubicBezTo>
                    <a:cubicBezTo>
                      <a:pt x="11" y="3967"/>
                      <a:pt x="62" y="4121"/>
                      <a:pt x="134" y="4254"/>
                    </a:cubicBezTo>
                    <a:cubicBezTo>
                      <a:pt x="216" y="4388"/>
                      <a:pt x="308" y="4500"/>
                      <a:pt x="431" y="4593"/>
                    </a:cubicBezTo>
                    <a:cubicBezTo>
                      <a:pt x="565" y="4705"/>
                      <a:pt x="708" y="4787"/>
                      <a:pt x="862" y="4849"/>
                    </a:cubicBezTo>
                    <a:cubicBezTo>
                      <a:pt x="1026" y="4921"/>
                      <a:pt x="1200" y="4972"/>
                      <a:pt x="1385" y="5003"/>
                    </a:cubicBezTo>
                    <a:lnTo>
                      <a:pt x="1385" y="5423"/>
                    </a:lnTo>
                    <a:cubicBezTo>
                      <a:pt x="1385" y="5464"/>
                      <a:pt x="1405" y="5505"/>
                      <a:pt x="1436" y="5536"/>
                    </a:cubicBezTo>
                    <a:cubicBezTo>
                      <a:pt x="1467" y="5567"/>
                      <a:pt x="1508" y="5587"/>
                      <a:pt x="1549" y="5587"/>
                    </a:cubicBezTo>
                    <a:lnTo>
                      <a:pt x="2061" y="5587"/>
                    </a:lnTo>
                    <a:cubicBezTo>
                      <a:pt x="2143" y="5587"/>
                      <a:pt x="2225" y="5515"/>
                      <a:pt x="2225" y="5423"/>
                    </a:cubicBezTo>
                    <a:lnTo>
                      <a:pt x="2225" y="5003"/>
                    </a:lnTo>
                    <a:cubicBezTo>
                      <a:pt x="2420" y="4972"/>
                      <a:pt x="2615" y="4921"/>
                      <a:pt x="2800" y="4849"/>
                    </a:cubicBezTo>
                    <a:cubicBezTo>
                      <a:pt x="2964" y="4777"/>
                      <a:pt x="3107" y="4685"/>
                      <a:pt x="3230" y="4562"/>
                    </a:cubicBezTo>
                    <a:cubicBezTo>
                      <a:pt x="3353" y="4459"/>
                      <a:pt x="3445" y="4326"/>
                      <a:pt x="3507" y="4183"/>
                    </a:cubicBezTo>
                    <a:cubicBezTo>
                      <a:pt x="3568" y="4039"/>
                      <a:pt x="3599" y="3885"/>
                      <a:pt x="3599" y="3721"/>
                    </a:cubicBezTo>
                    <a:cubicBezTo>
                      <a:pt x="3599" y="3568"/>
                      <a:pt x="3579" y="3414"/>
                      <a:pt x="3527" y="3270"/>
                    </a:cubicBezTo>
                    <a:cubicBezTo>
                      <a:pt x="3476" y="3137"/>
                      <a:pt x="3394" y="3014"/>
                      <a:pt x="3292" y="2922"/>
                    </a:cubicBezTo>
                    <a:cubicBezTo>
                      <a:pt x="3169" y="2809"/>
                      <a:pt x="3025" y="2727"/>
                      <a:pt x="2871" y="2665"/>
                    </a:cubicBezTo>
                    <a:cubicBezTo>
                      <a:pt x="2666" y="2583"/>
                      <a:pt x="2451" y="2522"/>
                      <a:pt x="2236" y="2471"/>
                    </a:cubicBezTo>
                    <a:cubicBezTo>
                      <a:pt x="2010" y="2430"/>
                      <a:pt x="1815" y="2378"/>
                      <a:pt x="1651" y="2348"/>
                    </a:cubicBezTo>
                    <a:cubicBezTo>
                      <a:pt x="1518" y="2317"/>
                      <a:pt x="1385" y="2276"/>
                      <a:pt x="1262" y="2214"/>
                    </a:cubicBezTo>
                    <a:cubicBezTo>
                      <a:pt x="1180" y="2184"/>
                      <a:pt x="1098" y="2132"/>
                      <a:pt x="1047" y="2061"/>
                    </a:cubicBezTo>
                    <a:cubicBezTo>
                      <a:pt x="954" y="1927"/>
                      <a:pt x="954" y="1753"/>
                      <a:pt x="1036" y="1620"/>
                    </a:cubicBezTo>
                    <a:cubicBezTo>
                      <a:pt x="1077" y="1558"/>
                      <a:pt x="1139" y="1497"/>
                      <a:pt x="1211" y="1466"/>
                    </a:cubicBezTo>
                    <a:cubicBezTo>
                      <a:pt x="1293" y="1415"/>
                      <a:pt x="1375" y="1384"/>
                      <a:pt x="1467" y="1363"/>
                    </a:cubicBezTo>
                    <a:cubicBezTo>
                      <a:pt x="1544" y="1340"/>
                      <a:pt x="1621" y="1329"/>
                      <a:pt x="1698" y="1329"/>
                    </a:cubicBezTo>
                    <a:cubicBezTo>
                      <a:pt x="1723" y="1329"/>
                      <a:pt x="1749" y="1330"/>
                      <a:pt x="1774" y="1333"/>
                    </a:cubicBezTo>
                    <a:cubicBezTo>
                      <a:pt x="1807" y="1329"/>
                      <a:pt x="1840" y="1328"/>
                      <a:pt x="1873" y="1328"/>
                    </a:cubicBezTo>
                    <a:cubicBezTo>
                      <a:pt x="2034" y="1328"/>
                      <a:pt x="2193" y="1369"/>
                      <a:pt x="2338" y="1446"/>
                    </a:cubicBezTo>
                    <a:cubicBezTo>
                      <a:pt x="2451" y="1507"/>
                      <a:pt x="2543" y="1599"/>
                      <a:pt x="2615" y="1712"/>
                    </a:cubicBezTo>
                    <a:cubicBezTo>
                      <a:pt x="2646" y="1753"/>
                      <a:pt x="2677" y="1794"/>
                      <a:pt x="2718" y="1825"/>
                    </a:cubicBezTo>
                    <a:cubicBezTo>
                      <a:pt x="2759" y="1856"/>
                      <a:pt x="2820" y="1866"/>
                      <a:pt x="2871" y="1866"/>
                    </a:cubicBezTo>
                    <a:lnTo>
                      <a:pt x="3312" y="1866"/>
                    </a:lnTo>
                    <a:cubicBezTo>
                      <a:pt x="3353" y="1866"/>
                      <a:pt x="3394" y="1845"/>
                      <a:pt x="3425" y="1815"/>
                    </a:cubicBezTo>
                    <a:cubicBezTo>
                      <a:pt x="3466" y="1784"/>
                      <a:pt x="3476" y="1743"/>
                      <a:pt x="3476" y="1692"/>
                    </a:cubicBezTo>
                    <a:cubicBezTo>
                      <a:pt x="3466" y="1579"/>
                      <a:pt x="3435" y="1476"/>
                      <a:pt x="3384" y="1374"/>
                    </a:cubicBezTo>
                    <a:cubicBezTo>
                      <a:pt x="3322" y="1251"/>
                      <a:pt x="3240" y="1138"/>
                      <a:pt x="3148" y="1046"/>
                    </a:cubicBezTo>
                    <a:cubicBezTo>
                      <a:pt x="3035" y="933"/>
                      <a:pt x="2902" y="841"/>
                      <a:pt x="2759" y="769"/>
                    </a:cubicBezTo>
                    <a:cubicBezTo>
                      <a:pt x="2595" y="687"/>
                      <a:pt x="2410" y="625"/>
                      <a:pt x="2225" y="595"/>
                    </a:cubicBezTo>
                    <a:lnTo>
                      <a:pt x="2225" y="164"/>
                    </a:lnTo>
                    <a:cubicBezTo>
                      <a:pt x="2225" y="123"/>
                      <a:pt x="2205" y="72"/>
                      <a:pt x="2174" y="51"/>
                    </a:cubicBezTo>
                    <a:cubicBezTo>
                      <a:pt x="2143" y="10"/>
                      <a:pt x="2102" y="0"/>
                      <a:pt x="20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3"/>
              <p:cNvSpPr/>
              <p:nvPr/>
            </p:nvSpPr>
            <p:spPr>
              <a:xfrm>
                <a:off x="1872864" y="1451368"/>
                <a:ext cx="153735" cy="24077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3148" extrusionOk="0">
                    <a:moveTo>
                      <a:pt x="862" y="1"/>
                    </a:moveTo>
                    <a:cubicBezTo>
                      <a:pt x="841" y="1"/>
                      <a:pt x="821" y="11"/>
                      <a:pt x="800" y="31"/>
                    </a:cubicBezTo>
                    <a:cubicBezTo>
                      <a:pt x="780" y="52"/>
                      <a:pt x="769" y="72"/>
                      <a:pt x="769" y="93"/>
                    </a:cubicBezTo>
                    <a:lnTo>
                      <a:pt x="769" y="339"/>
                    </a:lnTo>
                    <a:cubicBezTo>
                      <a:pt x="677" y="349"/>
                      <a:pt x="575" y="380"/>
                      <a:pt x="493" y="421"/>
                    </a:cubicBezTo>
                    <a:cubicBezTo>
                      <a:pt x="411" y="462"/>
                      <a:pt x="329" y="513"/>
                      <a:pt x="267" y="575"/>
                    </a:cubicBezTo>
                    <a:cubicBezTo>
                      <a:pt x="206" y="636"/>
                      <a:pt x="154" y="708"/>
                      <a:pt x="124" y="780"/>
                    </a:cubicBezTo>
                    <a:cubicBezTo>
                      <a:pt x="83" y="862"/>
                      <a:pt x="72" y="954"/>
                      <a:pt x="72" y="1036"/>
                    </a:cubicBezTo>
                    <a:cubicBezTo>
                      <a:pt x="72" y="1128"/>
                      <a:pt x="83" y="1220"/>
                      <a:pt x="113" y="1313"/>
                    </a:cubicBezTo>
                    <a:cubicBezTo>
                      <a:pt x="144" y="1384"/>
                      <a:pt x="185" y="1456"/>
                      <a:pt x="236" y="1507"/>
                    </a:cubicBezTo>
                    <a:cubicBezTo>
                      <a:pt x="298" y="1569"/>
                      <a:pt x="380" y="1610"/>
                      <a:pt x="452" y="1651"/>
                    </a:cubicBezTo>
                    <a:cubicBezTo>
                      <a:pt x="554" y="1692"/>
                      <a:pt x="657" y="1723"/>
                      <a:pt x="759" y="1743"/>
                    </a:cubicBezTo>
                    <a:cubicBezTo>
                      <a:pt x="892" y="1774"/>
                      <a:pt x="1005" y="1805"/>
                      <a:pt x="1097" y="1825"/>
                    </a:cubicBezTo>
                    <a:cubicBezTo>
                      <a:pt x="1180" y="1846"/>
                      <a:pt x="1262" y="1866"/>
                      <a:pt x="1344" y="1897"/>
                    </a:cubicBezTo>
                    <a:cubicBezTo>
                      <a:pt x="1405" y="1907"/>
                      <a:pt x="1446" y="1938"/>
                      <a:pt x="1497" y="1979"/>
                    </a:cubicBezTo>
                    <a:cubicBezTo>
                      <a:pt x="1528" y="2010"/>
                      <a:pt x="1549" y="2061"/>
                      <a:pt x="1538" y="2102"/>
                    </a:cubicBezTo>
                    <a:cubicBezTo>
                      <a:pt x="1538" y="2153"/>
                      <a:pt x="1528" y="2194"/>
                      <a:pt x="1497" y="2235"/>
                    </a:cubicBezTo>
                    <a:cubicBezTo>
                      <a:pt x="1467" y="2276"/>
                      <a:pt x="1426" y="2307"/>
                      <a:pt x="1374" y="2328"/>
                    </a:cubicBezTo>
                    <a:cubicBezTo>
                      <a:pt x="1323" y="2348"/>
                      <a:pt x="1272" y="2369"/>
                      <a:pt x="1210" y="2379"/>
                    </a:cubicBezTo>
                    <a:cubicBezTo>
                      <a:pt x="1138" y="2389"/>
                      <a:pt x="1077" y="2389"/>
                      <a:pt x="1005" y="2389"/>
                    </a:cubicBezTo>
                    <a:cubicBezTo>
                      <a:pt x="986" y="2392"/>
                      <a:pt x="966" y="2393"/>
                      <a:pt x="946" y="2393"/>
                    </a:cubicBezTo>
                    <a:cubicBezTo>
                      <a:pt x="890" y="2393"/>
                      <a:pt x="832" y="2384"/>
                      <a:pt x="780" y="2369"/>
                    </a:cubicBezTo>
                    <a:cubicBezTo>
                      <a:pt x="728" y="2358"/>
                      <a:pt x="677" y="2338"/>
                      <a:pt x="636" y="2317"/>
                    </a:cubicBezTo>
                    <a:cubicBezTo>
                      <a:pt x="595" y="2297"/>
                      <a:pt x="564" y="2266"/>
                      <a:pt x="544" y="2235"/>
                    </a:cubicBezTo>
                    <a:cubicBezTo>
                      <a:pt x="523" y="2205"/>
                      <a:pt x="503" y="2174"/>
                      <a:pt x="482" y="2143"/>
                    </a:cubicBezTo>
                    <a:cubicBezTo>
                      <a:pt x="472" y="2112"/>
                      <a:pt x="452" y="2092"/>
                      <a:pt x="431" y="2082"/>
                    </a:cubicBezTo>
                    <a:cubicBezTo>
                      <a:pt x="400" y="2061"/>
                      <a:pt x="370" y="2061"/>
                      <a:pt x="339" y="2061"/>
                    </a:cubicBezTo>
                    <a:lnTo>
                      <a:pt x="93" y="2061"/>
                    </a:lnTo>
                    <a:cubicBezTo>
                      <a:pt x="72" y="2061"/>
                      <a:pt x="42" y="2071"/>
                      <a:pt x="31" y="2082"/>
                    </a:cubicBezTo>
                    <a:cubicBezTo>
                      <a:pt x="11" y="2102"/>
                      <a:pt x="1" y="2123"/>
                      <a:pt x="1" y="2153"/>
                    </a:cubicBezTo>
                    <a:cubicBezTo>
                      <a:pt x="1" y="2235"/>
                      <a:pt x="31" y="2317"/>
                      <a:pt x="72" y="2399"/>
                    </a:cubicBezTo>
                    <a:cubicBezTo>
                      <a:pt x="113" y="2471"/>
                      <a:pt x="165" y="2533"/>
                      <a:pt x="236" y="2594"/>
                    </a:cubicBezTo>
                    <a:cubicBezTo>
                      <a:pt x="308" y="2645"/>
                      <a:pt x="390" y="2697"/>
                      <a:pt x="482" y="2727"/>
                    </a:cubicBezTo>
                    <a:cubicBezTo>
                      <a:pt x="575" y="2768"/>
                      <a:pt x="667" y="2799"/>
                      <a:pt x="769" y="2809"/>
                    </a:cubicBezTo>
                    <a:lnTo>
                      <a:pt x="769" y="3055"/>
                    </a:lnTo>
                    <a:cubicBezTo>
                      <a:pt x="769" y="3076"/>
                      <a:pt x="780" y="3096"/>
                      <a:pt x="800" y="3117"/>
                    </a:cubicBezTo>
                    <a:cubicBezTo>
                      <a:pt x="821" y="3137"/>
                      <a:pt x="841" y="3148"/>
                      <a:pt x="862" y="3148"/>
                    </a:cubicBezTo>
                    <a:lnTo>
                      <a:pt x="1149" y="3148"/>
                    </a:lnTo>
                    <a:cubicBezTo>
                      <a:pt x="1169" y="3148"/>
                      <a:pt x="1200" y="3137"/>
                      <a:pt x="1210" y="3117"/>
                    </a:cubicBezTo>
                    <a:cubicBezTo>
                      <a:pt x="1231" y="3096"/>
                      <a:pt x="1241" y="3076"/>
                      <a:pt x="1241" y="3055"/>
                    </a:cubicBezTo>
                    <a:lnTo>
                      <a:pt x="1241" y="2820"/>
                    </a:lnTo>
                    <a:cubicBezTo>
                      <a:pt x="1354" y="2799"/>
                      <a:pt x="1467" y="2768"/>
                      <a:pt x="1569" y="2727"/>
                    </a:cubicBezTo>
                    <a:cubicBezTo>
                      <a:pt x="1651" y="2686"/>
                      <a:pt x="1733" y="2635"/>
                      <a:pt x="1805" y="2574"/>
                    </a:cubicBezTo>
                    <a:cubicBezTo>
                      <a:pt x="1877" y="2512"/>
                      <a:pt x="1928" y="2440"/>
                      <a:pt x="1959" y="2358"/>
                    </a:cubicBezTo>
                    <a:cubicBezTo>
                      <a:pt x="2000" y="2276"/>
                      <a:pt x="2010" y="2194"/>
                      <a:pt x="2010" y="2102"/>
                    </a:cubicBezTo>
                    <a:cubicBezTo>
                      <a:pt x="2010" y="2020"/>
                      <a:pt x="2000" y="1928"/>
                      <a:pt x="1969" y="1846"/>
                    </a:cubicBezTo>
                    <a:cubicBezTo>
                      <a:pt x="1948" y="1774"/>
                      <a:pt x="1907" y="1702"/>
                      <a:pt x="1846" y="1651"/>
                    </a:cubicBezTo>
                    <a:cubicBezTo>
                      <a:pt x="1774" y="1589"/>
                      <a:pt x="1692" y="1538"/>
                      <a:pt x="1610" y="1507"/>
                    </a:cubicBezTo>
                    <a:cubicBezTo>
                      <a:pt x="1497" y="1456"/>
                      <a:pt x="1374" y="1425"/>
                      <a:pt x="1251" y="1395"/>
                    </a:cubicBezTo>
                    <a:lnTo>
                      <a:pt x="923" y="1323"/>
                    </a:lnTo>
                    <a:cubicBezTo>
                      <a:pt x="851" y="1302"/>
                      <a:pt x="780" y="1282"/>
                      <a:pt x="708" y="1251"/>
                    </a:cubicBezTo>
                    <a:cubicBezTo>
                      <a:pt x="657" y="1241"/>
                      <a:pt x="616" y="1210"/>
                      <a:pt x="585" y="1169"/>
                    </a:cubicBezTo>
                    <a:cubicBezTo>
                      <a:pt x="534" y="1087"/>
                      <a:pt x="534" y="995"/>
                      <a:pt x="585" y="923"/>
                    </a:cubicBezTo>
                    <a:cubicBezTo>
                      <a:pt x="605" y="882"/>
                      <a:pt x="636" y="851"/>
                      <a:pt x="677" y="831"/>
                    </a:cubicBezTo>
                    <a:cubicBezTo>
                      <a:pt x="718" y="800"/>
                      <a:pt x="769" y="780"/>
                      <a:pt x="821" y="769"/>
                    </a:cubicBezTo>
                    <a:cubicBezTo>
                      <a:pt x="857" y="762"/>
                      <a:pt x="898" y="755"/>
                      <a:pt x="941" y="755"/>
                    </a:cubicBezTo>
                    <a:cubicBezTo>
                      <a:pt x="959" y="755"/>
                      <a:pt x="977" y="756"/>
                      <a:pt x="995" y="759"/>
                    </a:cubicBezTo>
                    <a:cubicBezTo>
                      <a:pt x="1012" y="757"/>
                      <a:pt x="1029" y="757"/>
                      <a:pt x="1047" y="757"/>
                    </a:cubicBezTo>
                    <a:cubicBezTo>
                      <a:pt x="1135" y="757"/>
                      <a:pt x="1227" y="778"/>
                      <a:pt x="1313" y="821"/>
                    </a:cubicBezTo>
                    <a:cubicBezTo>
                      <a:pt x="1374" y="851"/>
                      <a:pt x="1426" y="913"/>
                      <a:pt x="1467" y="974"/>
                    </a:cubicBezTo>
                    <a:cubicBezTo>
                      <a:pt x="1477" y="995"/>
                      <a:pt x="1497" y="1015"/>
                      <a:pt x="1518" y="1036"/>
                    </a:cubicBezTo>
                    <a:cubicBezTo>
                      <a:pt x="1549" y="1046"/>
                      <a:pt x="1579" y="1056"/>
                      <a:pt x="1610" y="1056"/>
                    </a:cubicBezTo>
                    <a:lnTo>
                      <a:pt x="1856" y="1056"/>
                    </a:lnTo>
                    <a:cubicBezTo>
                      <a:pt x="1877" y="1056"/>
                      <a:pt x="1897" y="1046"/>
                      <a:pt x="1918" y="1026"/>
                    </a:cubicBezTo>
                    <a:cubicBezTo>
                      <a:pt x="1938" y="1015"/>
                      <a:pt x="1948" y="985"/>
                      <a:pt x="1948" y="964"/>
                    </a:cubicBezTo>
                    <a:cubicBezTo>
                      <a:pt x="1938" y="903"/>
                      <a:pt x="1918" y="841"/>
                      <a:pt x="1897" y="780"/>
                    </a:cubicBezTo>
                    <a:cubicBezTo>
                      <a:pt x="1866" y="718"/>
                      <a:pt x="1815" y="646"/>
                      <a:pt x="1764" y="595"/>
                    </a:cubicBezTo>
                    <a:cubicBezTo>
                      <a:pt x="1702" y="534"/>
                      <a:pt x="1631" y="482"/>
                      <a:pt x="1549" y="441"/>
                    </a:cubicBezTo>
                    <a:cubicBezTo>
                      <a:pt x="1456" y="390"/>
                      <a:pt x="1354" y="359"/>
                      <a:pt x="1251" y="339"/>
                    </a:cubicBezTo>
                    <a:lnTo>
                      <a:pt x="1241" y="93"/>
                    </a:lnTo>
                    <a:cubicBezTo>
                      <a:pt x="1241" y="72"/>
                      <a:pt x="1231" y="52"/>
                      <a:pt x="1210" y="31"/>
                    </a:cubicBezTo>
                    <a:cubicBezTo>
                      <a:pt x="1200" y="11"/>
                      <a:pt x="1169" y="1"/>
                      <a:pt x="1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7494"/>
            <a:ext cx="1368152" cy="572700"/>
          </a:xfrm>
        </p:spPr>
        <p:txBody>
          <a:bodyPr/>
          <a:lstStyle/>
          <a:p>
            <a:r>
              <a:rPr lang="en-US" dirty="0" err="1" smtClean="0"/>
              <a:t>Con’t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47614"/>
            <a:ext cx="96415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buFont typeface="Wingdings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Pihak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Bank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membutuhkan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strategi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dapat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mengelola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data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para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nasabah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berjumlah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besar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.</a:t>
            </a:r>
          </a:p>
          <a:p>
            <a:pPr lvl="4"/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Salah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satu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strategi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dapat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dilakukan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pengolahan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informasi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berasal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dari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data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nasabah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sebelumnya</a:t>
            </a: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pPr lvl="4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yakni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dengan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cara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memprediksi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Marketing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didalam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banking service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semakin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kompleks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diera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Industri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4.0.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Pada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era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ini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sangat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penting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menerapkan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teknologi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terbaru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dapat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menyediakan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pelayanan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terhadap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pengguna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menjadi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lebih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baik</a:t>
            </a: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serta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produktif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Semakin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banyaknya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data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diperoleh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memberikan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tantangan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baru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terhadap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penyimpanan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data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serta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pemrosesan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data.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Salah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satu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framework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dapat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menangani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masalah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tersebut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adalah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Hadoop</a:t>
            </a: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Apache Spark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dapat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berjalan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diatas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infrastruktur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Hadoop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meningkatkan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fungsionalitas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.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Selain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itu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, Apache Spark </a:t>
            </a:r>
            <a:endParaRPr lang="en-US" dirty="0" smtClean="0">
              <a:solidFill>
                <a:schemeClr val="accent4">
                  <a:lumMod val="75000"/>
                </a:schemeClr>
              </a:solidFill>
              <a:latin typeface="Corbel" pitchFamily="34" charset="0"/>
            </a:endParaRPr>
          </a:p>
          <a:p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juga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memiliki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beberapa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komponen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yang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mendukung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proses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pengklasifikasian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,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yaitu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Spark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MLib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dimana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Spark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MLib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menyediakan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pustaka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atau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library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untuk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mengimplementasikan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teknik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machine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learning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seperti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classification, regression, clustering,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dll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rbel" pitchFamily="34" charset="0"/>
              </a:rPr>
              <a:t>.</a:t>
            </a:r>
          </a:p>
          <a:p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4" name="Picture 103" descr="4694fdf5de28b3084e511d886e208dc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84" y="0"/>
            <a:ext cx="1944216" cy="1275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3" name="Picture 2" descr="Churn.png"/>
          <p:cNvPicPr>
            <a:picLocks noChangeAspect="1"/>
          </p:cNvPicPr>
          <p:nvPr/>
        </p:nvPicPr>
        <p:blipFill>
          <a:blip r:embed="rId2"/>
          <a:srcRect r="10436" b="2310"/>
          <a:stretch>
            <a:fillRect/>
          </a:stretch>
        </p:blipFill>
        <p:spPr>
          <a:xfrm>
            <a:off x="0" y="1491630"/>
            <a:ext cx="3707904" cy="266429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51920" y="1131590"/>
            <a:ext cx="497764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Metode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klasifikasi</a:t>
            </a:r>
            <a:r>
              <a:rPr lang="en-US" dirty="0" smtClean="0">
                <a:latin typeface="Corbel" pitchFamily="34" charset="0"/>
              </a:rPr>
              <a:t> yang </a:t>
            </a:r>
            <a:r>
              <a:rPr lang="en-US" dirty="0" err="1" smtClean="0">
                <a:latin typeface="Corbel" pitchFamily="34" charset="0"/>
              </a:rPr>
              <a:t>akan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digunakan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pada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penelitian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ini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latin typeface="Corbel" pitchFamily="34" charset="0"/>
              </a:rPr>
              <a:t>adalah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analisis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regresi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Logistik</a:t>
            </a:r>
            <a:r>
              <a:rPr lang="en-US" dirty="0" smtClean="0">
                <a:latin typeface="Corbel" pitchFamily="34" charset="0"/>
              </a:rPr>
              <a:t> . </a:t>
            </a:r>
            <a:r>
              <a:rPr lang="en-US" dirty="0" err="1" smtClean="0">
                <a:latin typeface="Corbel" pitchFamily="34" charset="0"/>
              </a:rPr>
              <a:t>Regresi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Logistik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merupakan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latin typeface="Corbel" pitchFamily="34" charset="0"/>
              </a:rPr>
              <a:t>teknik</a:t>
            </a:r>
            <a:r>
              <a:rPr lang="en-US" dirty="0" smtClean="0">
                <a:latin typeface="Corbel" pitchFamily="34" charset="0"/>
              </a:rPr>
              <a:t>  supervised machine learning yang </a:t>
            </a:r>
            <a:r>
              <a:rPr lang="en-US" dirty="0" err="1" smtClean="0">
                <a:latin typeface="Corbel" pitchFamily="34" charset="0"/>
              </a:rPr>
              <a:t>berhubungan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dengan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latin typeface="Corbel" pitchFamily="34" charset="0"/>
              </a:rPr>
              <a:t>prediksi</a:t>
            </a:r>
            <a:r>
              <a:rPr lang="en-US" dirty="0" smtClean="0">
                <a:latin typeface="Corbel" pitchFamily="34" charset="0"/>
              </a:rPr>
              <a:t>  </a:t>
            </a:r>
            <a:r>
              <a:rPr lang="en-US" dirty="0" err="1" smtClean="0">
                <a:latin typeface="Corbel" pitchFamily="34" charset="0"/>
              </a:rPr>
              <a:t>dalam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klasifikasi</a:t>
            </a:r>
            <a:r>
              <a:rPr lang="en-US" dirty="0" smtClean="0">
                <a:latin typeface="Corbe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Corbe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Pada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regresi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logistik</a:t>
            </a:r>
            <a:r>
              <a:rPr lang="en-US" dirty="0" smtClean="0">
                <a:latin typeface="Corbel" pitchFamily="34" charset="0"/>
              </a:rPr>
              <a:t>, </a:t>
            </a:r>
            <a:r>
              <a:rPr lang="en-US" dirty="0" err="1" smtClean="0">
                <a:latin typeface="Corbel" pitchFamily="34" charset="0"/>
              </a:rPr>
              <a:t>peneliti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memprediksi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variabel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terikat</a:t>
            </a:r>
            <a:r>
              <a:rPr lang="en-US" dirty="0" smtClean="0">
                <a:latin typeface="Corbel" pitchFamily="34" charset="0"/>
              </a:rPr>
              <a:t> yang</a:t>
            </a:r>
          </a:p>
          <a:p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berskala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dikotomi</a:t>
            </a:r>
            <a:r>
              <a:rPr lang="en-US" dirty="0" smtClean="0">
                <a:latin typeface="Corbel" pitchFamily="34" charset="0"/>
              </a:rPr>
              <a:t>. </a:t>
            </a:r>
            <a:r>
              <a:rPr lang="en-US" dirty="0" err="1" smtClean="0">
                <a:latin typeface="Corbel" pitchFamily="34" charset="0"/>
              </a:rPr>
              <a:t>Skala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dikotomi</a:t>
            </a:r>
            <a:r>
              <a:rPr lang="en-US" dirty="0" smtClean="0">
                <a:latin typeface="Corbel" pitchFamily="34" charset="0"/>
              </a:rPr>
              <a:t> yang </a:t>
            </a:r>
            <a:r>
              <a:rPr lang="en-US" dirty="0" err="1" smtClean="0">
                <a:latin typeface="Corbel" pitchFamily="34" charset="0"/>
              </a:rPr>
              <a:t>dimaksud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adalah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skala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smtClean="0">
                <a:latin typeface="Corbel" pitchFamily="34" charset="0"/>
              </a:rPr>
              <a:t>data nominal </a:t>
            </a:r>
            <a:r>
              <a:rPr lang="en-US" dirty="0" err="1" smtClean="0">
                <a:latin typeface="Corbel" pitchFamily="34" charset="0"/>
              </a:rPr>
              <a:t>dengan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dua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kategori</a:t>
            </a:r>
            <a:r>
              <a:rPr lang="en-US" dirty="0" smtClean="0">
                <a:latin typeface="Corbel" pitchFamily="34" charset="0"/>
              </a:rPr>
              <a:t>, </a:t>
            </a:r>
            <a:r>
              <a:rPr lang="en-US" dirty="0" err="1" smtClean="0">
                <a:latin typeface="Corbel" pitchFamily="34" charset="0"/>
              </a:rPr>
              <a:t>misalnya</a:t>
            </a:r>
            <a:r>
              <a:rPr lang="en-US" dirty="0" smtClean="0">
                <a:latin typeface="Corbel" pitchFamily="34" charset="0"/>
              </a:rPr>
              <a:t>: </a:t>
            </a:r>
            <a:r>
              <a:rPr lang="en-US" dirty="0" err="1" smtClean="0">
                <a:latin typeface="Corbel" pitchFamily="34" charset="0"/>
              </a:rPr>
              <a:t>Ya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Tidak</a:t>
            </a:r>
            <a:r>
              <a:rPr lang="en-US" dirty="0" smtClean="0">
                <a:latin typeface="Corbe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Corbe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orbel" pitchFamily="34" charset="0"/>
              </a:rPr>
              <a:t> Logistic Regression </a:t>
            </a:r>
            <a:r>
              <a:rPr lang="en-US" dirty="0" err="1" smtClean="0">
                <a:latin typeface="Corbel" pitchFamily="34" charset="0"/>
              </a:rPr>
              <a:t>merupakan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suatu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cara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pemodelan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latin typeface="Corbel" pitchFamily="34" charset="0"/>
              </a:rPr>
              <a:t>masalah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keterhubungan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antara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suatu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variabel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independen</a:t>
            </a:r>
            <a:r>
              <a:rPr lang="en-US" dirty="0" smtClean="0">
                <a:latin typeface="Corbel" pitchFamily="34" charset="0"/>
              </a:rPr>
              <a:t> </a:t>
            </a:r>
          </a:p>
          <a:p>
            <a:r>
              <a:rPr lang="en-US" dirty="0" err="1" smtClean="0">
                <a:latin typeface="Corbel" pitchFamily="34" charset="0"/>
              </a:rPr>
              <a:t>terhadap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variabel</a:t>
            </a:r>
            <a:r>
              <a:rPr lang="en-US" dirty="0" smtClean="0">
                <a:latin typeface="Corbel" pitchFamily="34" charset="0"/>
              </a:rPr>
              <a:t> </a:t>
            </a:r>
            <a:r>
              <a:rPr lang="en-US" dirty="0" err="1" smtClean="0">
                <a:latin typeface="Corbel" pitchFamily="34" charset="0"/>
              </a:rPr>
              <a:t>dependen</a:t>
            </a:r>
            <a:r>
              <a:rPr lang="en-US" dirty="0" smtClean="0">
                <a:latin typeface="Corbel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138503"/>
            <a:ext cx="103691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latin typeface="Corbel" pitchFamily="34" charset="0"/>
              </a:rPr>
              <a:t>Oleh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karena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itu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dalam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proyek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ini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akan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melakukan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klasifikasi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dengan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algoritma</a:t>
            </a:r>
            <a:r>
              <a:rPr lang="en-US" b="1" dirty="0" smtClean="0">
                <a:latin typeface="Corbel" pitchFamily="34" charset="0"/>
              </a:rPr>
              <a:t> Linear Regression </a:t>
            </a:r>
            <a:r>
              <a:rPr lang="en-US" b="1" dirty="0" err="1" smtClean="0">
                <a:latin typeface="Corbel" pitchFamily="34" charset="0"/>
              </a:rPr>
              <a:t>untuk</a:t>
            </a:r>
            <a:r>
              <a:rPr lang="en-US" b="1" dirty="0" smtClean="0">
                <a:latin typeface="Corbel" pitchFamily="34" charset="0"/>
              </a:rPr>
              <a:t> </a:t>
            </a:r>
          </a:p>
          <a:p>
            <a:pPr algn="just"/>
            <a:r>
              <a:rPr lang="en-US" b="1" dirty="0" err="1" smtClean="0">
                <a:latin typeface="Corbel" pitchFamily="34" charset="0"/>
              </a:rPr>
              <a:t>menentukan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atribut</a:t>
            </a:r>
            <a:r>
              <a:rPr lang="en-US" b="1" dirty="0" smtClean="0">
                <a:latin typeface="Corbel" pitchFamily="34" charset="0"/>
              </a:rPr>
              <a:t>  data yang </a:t>
            </a:r>
            <a:r>
              <a:rPr lang="en-US" b="1" dirty="0" err="1" smtClean="0">
                <a:latin typeface="Corbel" pitchFamily="34" charset="0"/>
              </a:rPr>
              <a:t>dapat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dimanfaatkan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dalam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memprediksi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apakah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klien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akan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berlangganan</a:t>
            </a:r>
            <a:r>
              <a:rPr lang="en-US" b="1" dirty="0" smtClean="0">
                <a:latin typeface="Corbel" pitchFamily="34" charset="0"/>
              </a:rPr>
              <a:t> </a:t>
            </a:r>
          </a:p>
          <a:p>
            <a:pPr algn="just"/>
            <a:r>
              <a:rPr lang="en-US" b="1" dirty="0" smtClean="0">
                <a:latin typeface="Corbel" pitchFamily="34" charset="0"/>
              </a:rPr>
              <a:t>(</a:t>
            </a:r>
            <a:r>
              <a:rPr lang="en-US" b="1" dirty="0" err="1" smtClean="0">
                <a:latin typeface="Corbel" pitchFamily="34" charset="0"/>
              </a:rPr>
              <a:t>ya</a:t>
            </a:r>
            <a:r>
              <a:rPr lang="en-US" b="1" dirty="0" smtClean="0">
                <a:latin typeface="Corbel" pitchFamily="34" charset="0"/>
              </a:rPr>
              <a:t> / </a:t>
            </a:r>
            <a:r>
              <a:rPr lang="en-US" b="1" dirty="0" err="1" smtClean="0">
                <a:latin typeface="Corbel" pitchFamily="34" charset="0"/>
              </a:rPr>
              <a:t>tidak</a:t>
            </a:r>
            <a:r>
              <a:rPr lang="en-US" b="1" dirty="0" smtClean="0">
                <a:latin typeface="Corbel" pitchFamily="34" charset="0"/>
              </a:rPr>
              <a:t>) </a:t>
            </a:r>
            <a:r>
              <a:rPr lang="en-US" b="1" dirty="0" err="1" smtClean="0">
                <a:latin typeface="Corbel" pitchFamily="34" charset="0"/>
              </a:rPr>
              <a:t>deposito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berjangka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sebagai</a:t>
            </a:r>
            <a:r>
              <a:rPr lang="en-US" b="1" dirty="0" smtClean="0">
                <a:latin typeface="Corbel" pitchFamily="34" charset="0"/>
              </a:rPr>
              <a:t>  </a:t>
            </a:r>
            <a:r>
              <a:rPr lang="en-US" b="1" dirty="0" err="1" smtClean="0">
                <a:latin typeface="Corbel" pitchFamily="34" charset="0"/>
              </a:rPr>
              <a:t>strategi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didalam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pemasaran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dengan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memanfaatkan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teknologi</a:t>
            </a:r>
            <a:r>
              <a:rPr lang="en-US" b="1" dirty="0" smtClean="0">
                <a:latin typeface="Corbel" pitchFamily="34" charset="0"/>
              </a:rPr>
              <a:t> </a:t>
            </a:r>
          </a:p>
          <a:p>
            <a:pPr algn="just"/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dalam</a:t>
            </a:r>
            <a:r>
              <a:rPr lang="en-US" b="1" dirty="0" smtClean="0">
                <a:latin typeface="Corbel" pitchFamily="34" charset="0"/>
              </a:rPr>
              <a:t> </a:t>
            </a:r>
            <a:r>
              <a:rPr lang="en-US" b="1" dirty="0" err="1" smtClean="0">
                <a:latin typeface="Corbel" pitchFamily="34" charset="0"/>
              </a:rPr>
              <a:t>pemrosesan</a:t>
            </a:r>
            <a:r>
              <a:rPr lang="en-US" b="1" dirty="0" smtClean="0">
                <a:latin typeface="Corbel" pitchFamily="34" charset="0"/>
              </a:rPr>
              <a:t> data yang </a:t>
            </a:r>
            <a:r>
              <a:rPr lang="en-US" b="1" dirty="0" err="1" smtClean="0">
                <a:latin typeface="Corbel" pitchFamily="34" charset="0"/>
              </a:rPr>
              <a:t>besar</a:t>
            </a:r>
            <a:r>
              <a:rPr lang="en-US" b="1" dirty="0" smtClean="0">
                <a:latin typeface="Corbel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11510"/>
            <a:ext cx="4932040" cy="1131590"/>
          </a:xfrm>
        </p:spPr>
        <p:txBody>
          <a:bodyPr/>
          <a:lstStyle/>
          <a:p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latin typeface="Cooper Black" pitchFamily="18" charset="0"/>
              </a:rPr>
              <a:t>Tujuan</a:t>
            </a:r>
            <a:endParaRPr lang="en-US" dirty="0">
              <a:ln>
                <a:solidFill>
                  <a:schemeClr val="bg1"/>
                </a:solidFill>
              </a:ln>
              <a:solidFill>
                <a:srgbClr val="FFC000"/>
              </a:solidFill>
              <a:latin typeface="Cooper Black" pitchFamily="18" charset="0"/>
            </a:endParaRPr>
          </a:p>
        </p:txBody>
      </p:sp>
      <p:grpSp>
        <p:nvGrpSpPr>
          <p:cNvPr id="3" name="Google Shape;3714;p80"/>
          <p:cNvGrpSpPr/>
          <p:nvPr/>
        </p:nvGrpSpPr>
        <p:grpSpPr>
          <a:xfrm>
            <a:off x="179512" y="1059582"/>
            <a:ext cx="4032448" cy="3384376"/>
            <a:chOff x="548975" y="1345025"/>
            <a:chExt cx="2034623" cy="1411649"/>
          </a:xfrm>
        </p:grpSpPr>
        <p:sp>
          <p:nvSpPr>
            <p:cNvPr id="105" name="Google Shape;3715;p80"/>
            <p:cNvSpPr/>
            <p:nvPr/>
          </p:nvSpPr>
          <p:spPr>
            <a:xfrm>
              <a:off x="1351598" y="1616887"/>
              <a:ext cx="207376" cy="275091"/>
            </a:xfrm>
            <a:custGeom>
              <a:avLst/>
              <a:gdLst/>
              <a:ahLst/>
              <a:cxnLst/>
              <a:rect l="l" t="t" r="r" b="b"/>
              <a:pathLst>
                <a:path w="7108" h="9429" extrusionOk="0">
                  <a:moveTo>
                    <a:pt x="0" y="1"/>
                  </a:moveTo>
                  <a:lnTo>
                    <a:pt x="0" y="9429"/>
                  </a:lnTo>
                  <a:lnTo>
                    <a:pt x="7107" y="9429"/>
                  </a:lnTo>
                  <a:lnTo>
                    <a:pt x="71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16;p80"/>
            <p:cNvSpPr/>
            <p:nvPr/>
          </p:nvSpPr>
          <p:spPr>
            <a:xfrm>
              <a:off x="1375231" y="1665202"/>
              <a:ext cx="40582" cy="29"/>
            </a:xfrm>
            <a:custGeom>
              <a:avLst/>
              <a:gdLst/>
              <a:ahLst/>
              <a:cxnLst/>
              <a:rect l="l" t="t" r="r" b="b"/>
              <a:pathLst>
                <a:path w="1391" h="1" fill="none" extrusionOk="0">
                  <a:moveTo>
                    <a:pt x="0" y="1"/>
                  </a:moveTo>
                  <a:lnTo>
                    <a:pt x="1390" y="1"/>
                  </a:lnTo>
                </a:path>
              </a:pathLst>
            </a:custGeom>
            <a:noFill/>
            <a:ln w="33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17;p80"/>
            <p:cNvSpPr/>
            <p:nvPr/>
          </p:nvSpPr>
          <p:spPr>
            <a:xfrm>
              <a:off x="1375231" y="1705757"/>
              <a:ext cx="152702" cy="29"/>
            </a:xfrm>
            <a:custGeom>
              <a:avLst/>
              <a:gdLst/>
              <a:ahLst/>
              <a:cxnLst/>
              <a:rect l="l" t="t" r="r" b="b"/>
              <a:pathLst>
                <a:path w="5234" h="1" fill="none" extrusionOk="0">
                  <a:moveTo>
                    <a:pt x="0" y="1"/>
                  </a:moveTo>
                  <a:lnTo>
                    <a:pt x="5234" y="1"/>
                  </a:lnTo>
                </a:path>
              </a:pathLst>
            </a:custGeom>
            <a:noFill/>
            <a:ln w="33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18;p80"/>
            <p:cNvSpPr/>
            <p:nvPr/>
          </p:nvSpPr>
          <p:spPr>
            <a:xfrm>
              <a:off x="1375231" y="1746661"/>
              <a:ext cx="152702" cy="29"/>
            </a:xfrm>
            <a:custGeom>
              <a:avLst/>
              <a:gdLst/>
              <a:ahLst/>
              <a:cxnLst/>
              <a:rect l="l" t="t" r="r" b="b"/>
              <a:pathLst>
                <a:path w="5234" h="1" fill="none" extrusionOk="0">
                  <a:moveTo>
                    <a:pt x="0" y="1"/>
                  </a:moveTo>
                  <a:lnTo>
                    <a:pt x="5234" y="1"/>
                  </a:lnTo>
                </a:path>
              </a:pathLst>
            </a:custGeom>
            <a:noFill/>
            <a:ln w="33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19;p80"/>
            <p:cNvSpPr/>
            <p:nvPr/>
          </p:nvSpPr>
          <p:spPr>
            <a:xfrm>
              <a:off x="1375231" y="1787216"/>
              <a:ext cx="152702" cy="29"/>
            </a:xfrm>
            <a:custGeom>
              <a:avLst/>
              <a:gdLst/>
              <a:ahLst/>
              <a:cxnLst/>
              <a:rect l="l" t="t" r="r" b="b"/>
              <a:pathLst>
                <a:path w="5234" h="1" fill="none" extrusionOk="0">
                  <a:moveTo>
                    <a:pt x="0" y="1"/>
                  </a:moveTo>
                  <a:lnTo>
                    <a:pt x="5234" y="1"/>
                  </a:lnTo>
                </a:path>
              </a:pathLst>
            </a:custGeom>
            <a:noFill/>
            <a:ln w="33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20;p80"/>
            <p:cNvSpPr/>
            <p:nvPr/>
          </p:nvSpPr>
          <p:spPr>
            <a:xfrm>
              <a:off x="1375231" y="1827771"/>
              <a:ext cx="152702" cy="29"/>
            </a:xfrm>
            <a:custGeom>
              <a:avLst/>
              <a:gdLst/>
              <a:ahLst/>
              <a:cxnLst/>
              <a:rect l="l" t="t" r="r" b="b"/>
              <a:pathLst>
                <a:path w="5234" h="1" fill="none" extrusionOk="0">
                  <a:moveTo>
                    <a:pt x="0" y="1"/>
                  </a:moveTo>
                  <a:lnTo>
                    <a:pt x="5234" y="1"/>
                  </a:lnTo>
                </a:path>
              </a:pathLst>
            </a:custGeom>
            <a:noFill/>
            <a:ln w="33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21;p80"/>
            <p:cNvSpPr/>
            <p:nvPr/>
          </p:nvSpPr>
          <p:spPr>
            <a:xfrm>
              <a:off x="654445" y="1562911"/>
              <a:ext cx="95227" cy="229636"/>
            </a:xfrm>
            <a:custGeom>
              <a:avLst/>
              <a:gdLst/>
              <a:ahLst/>
              <a:cxnLst/>
              <a:rect l="l" t="t" r="r" b="b"/>
              <a:pathLst>
                <a:path w="3264" h="7871" extrusionOk="0">
                  <a:moveTo>
                    <a:pt x="1662" y="1"/>
                  </a:moveTo>
                  <a:cubicBezTo>
                    <a:pt x="477" y="1"/>
                    <a:pt x="0" y="1795"/>
                    <a:pt x="12" y="3483"/>
                  </a:cubicBezTo>
                  <a:cubicBezTo>
                    <a:pt x="24" y="5271"/>
                    <a:pt x="1208" y="7870"/>
                    <a:pt x="1208" y="7870"/>
                  </a:cubicBezTo>
                  <a:cubicBezTo>
                    <a:pt x="1208" y="7870"/>
                    <a:pt x="2200" y="4873"/>
                    <a:pt x="2598" y="3748"/>
                  </a:cubicBezTo>
                  <a:cubicBezTo>
                    <a:pt x="2997" y="2612"/>
                    <a:pt x="3263" y="292"/>
                    <a:pt x="1909" y="26"/>
                  </a:cubicBezTo>
                  <a:cubicBezTo>
                    <a:pt x="1824" y="9"/>
                    <a:pt x="1741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22;p80"/>
            <p:cNvSpPr/>
            <p:nvPr/>
          </p:nvSpPr>
          <p:spPr>
            <a:xfrm>
              <a:off x="548975" y="1781702"/>
              <a:ext cx="134030" cy="151185"/>
            </a:xfrm>
            <a:custGeom>
              <a:avLst/>
              <a:gdLst/>
              <a:ahLst/>
              <a:cxnLst/>
              <a:rect l="l" t="t" r="r" b="b"/>
              <a:pathLst>
                <a:path w="4594" h="5182" extrusionOk="0">
                  <a:moveTo>
                    <a:pt x="2066" y="0"/>
                  </a:moveTo>
                  <a:cubicBezTo>
                    <a:pt x="1980" y="0"/>
                    <a:pt x="1892" y="15"/>
                    <a:pt x="1802" y="45"/>
                  </a:cubicBezTo>
                  <a:cubicBezTo>
                    <a:pt x="1" y="649"/>
                    <a:pt x="1705" y="4674"/>
                    <a:pt x="4594" y="5182"/>
                  </a:cubicBezTo>
                  <a:cubicBezTo>
                    <a:pt x="4594" y="5182"/>
                    <a:pt x="3699" y="0"/>
                    <a:pt x="2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23;p80"/>
            <p:cNvSpPr/>
            <p:nvPr/>
          </p:nvSpPr>
          <p:spPr>
            <a:xfrm>
              <a:off x="704511" y="1730965"/>
              <a:ext cx="102638" cy="145496"/>
            </a:xfrm>
            <a:custGeom>
              <a:avLst/>
              <a:gdLst/>
              <a:ahLst/>
              <a:cxnLst/>
              <a:rect l="l" t="t" r="r" b="b"/>
              <a:pathLst>
                <a:path w="3518" h="4987" extrusionOk="0">
                  <a:moveTo>
                    <a:pt x="2339" y="1"/>
                  </a:moveTo>
                  <a:cubicBezTo>
                    <a:pt x="1907" y="1"/>
                    <a:pt x="1352" y="367"/>
                    <a:pt x="870" y="1324"/>
                  </a:cubicBezTo>
                  <a:cubicBezTo>
                    <a:pt x="0" y="3029"/>
                    <a:pt x="157" y="4987"/>
                    <a:pt x="157" y="4987"/>
                  </a:cubicBezTo>
                  <a:cubicBezTo>
                    <a:pt x="822" y="3875"/>
                    <a:pt x="3517" y="2267"/>
                    <a:pt x="3034" y="563"/>
                  </a:cubicBezTo>
                  <a:cubicBezTo>
                    <a:pt x="2938" y="224"/>
                    <a:pt x="2676" y="1"/>
                    <a:pt x="2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24;p80"/>
            <p:cNvSpPr/>
            <p:nvPr/>
          </p:nvSpPr>
          <p:spPr>
            <a:xfrm>
              <a:off x="722833" y="1843642"/>
              <a:ext cx="117459" cy="171753"/>
            </a:xfrm>
            <a:custGeom>
              <a:avLst/>
              <a:gdLst/>
              <a:ahLst/>
              <a:cxnLst/>
              <a:rect l="l" t="t" r="r" b="b"/>
              <a:pathLst>
                <a:path w="4026" h="5887" extrusionOk="0">
                  <a:moveTo>
                    <a:pt x="2655" y="1"/>
                  </a:moveTo>
                  <a:cubicBezTo>
                    <a:pt x="1864" y="1"/>
                    <a:pt x="963" y="749"/>
                    <a:pt x="544" y="2164"/>
                  </a:cubicBezTo>
                  <a:cubicBezTo>
                    <a:pt x="182" y="3373"/>
                    <a:pt x="1" y="4618"/>
                    <a:pt x="1" y="5887"/>
                  </a:cubicBezTo>
                  <a:cubicBezTo>
                    <a:pt x="629" y="5271"/>
                    <a:pt x="1306" y="4702"/>
                    <a:pt x="2019" y="4195"/>
                  </a:cubicBezTo>
                  <a:cubicBezTo>
                    <a:pt x="3445" y="3192"/>
                    <a:pt x="4025" y="956"/>
                    <a:pt x="3590" y="448"/>
                  </a:cubicBezTo>
                  <a:cubicBezTo>
                    <a:pt x="3334" y="147"/>
                    <a:pt x="3005" y="1"/>
                    <a:pt x="26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25;p80"/>
            <p:cNvSpPr/>
            <p:nvPr/>
          </p:nvSpPr>
          <p:spPr>
            <a:xfrm>
              <a:off x="584861" y="1954628"/>
              <a:ext cx="125307" cy="104797"/>
            </a:xfrm>
            <a:custGeom>
              <a:avLst/>
              <a:gdLst/>
              <a:ahLst/>
              <a:cxnLst/>
              <a:rect l="l" t="t" r="r" b="b"/>
              <a:pathLst>
                <a:path w="4295" h="3592" extrusionOk="0">
                  <a:moveTo>
                    <a:pt x="971" y="0"/>
                  </a:moveTo>
                  <a:cubicBezTo>
                    <a:pt x="180" y="0"/>
                    <a:pt x="1" y="817"/>
                    <a:pt x="294" y="1648"/>
                  </a:cubicBezTo>
                  <a:cubicBezTo>
                    <a:pt x="647" y="2663"/>
                    <a:pt x="1937" y="3592"/>
                    <a:pt x="3930" y="3592"/>
                  </a:cubicBezTo>
                  <a:cubicBezTo>
                    <a:pt x="4049" y="3592"/>
                    <a:pt x="4170" y="3589"/>
                    <a:pt x="4294" y="3582"/>
                  </a:cubicBezTo>
                  <a:cubicBezTo>
                    <a:pt x="4294" y="3582"/>
                    <a:pt x="3255" y="874"/>
                    <a:pt x="1780" y="210"/>
                  </a:cubicBezTo>
                  <a:cubicBezTo>
                    <a:pt x="1461" y="64"/>
                    <a:pt x="1192" y="0"/>
                    <a:pt x="9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26;p80"/>
            <p:cNvSpPr/>
            <p:nvPr/>
          </p:nvSpPr>
          <p:spPr>
            <a:xfrm>
              <a:off x="652315" y="1568221"/>
              <a:ext cx="86066" cy="556484"/>
            </a:xfrm>
            <a:custGeom>
              <a:avLst/>
              <a:gdLst/>
              <a:ahLst/>
              <a:cxnLst/>
              <a:rect l="l" t="t" r="r" b="b"/>
              <a:pathLst>
                <a:path w="2950" h="19074" fill="none" extrusionOk="0">
                  <a:moveTo>
                    <a:pt x="1837" y="1"/>
                  </a:moveTo>
                  <a:cubicBezTo>
                    <a:pt x="1837" y="1"/>
                    <a:pt x="0" y="8764"/>
                    <a:pt x="2949" y="19074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27;p80"/>
            <p:cNvSpPr/>
            <p:nvPr/>
          </p:nvSpPr>
          <p:spPr>
            <a:xfrm>
              <a:off x="716852" y="1867275"/>
              <a:ext cx="79006" cy="170003"/>
            </a:xfrm>
            <a:custGeom>
              <a:avLst/>
              <a:gdLst/>
              <a:ahLst/>
              <a:cxnLst/>
              <a:rect l="l" t="t" r="r" b="b"/>
              <a:pathLst>
                <a:path w="2708" h="5827" fill="none" extrusionOk="0">
                  <a:moveTo>
                    <a:pt x="2708" y="0"/>
                  </a:moveTo>
                  <a:cubicBezTo>
                    <a:pt x="2659" y="49"/>
                    <a:pt x="532" y="3409"/>
                    <a:pt x="0" y="5826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28;p80"/>
            <p:cNvSpPr/>
            <p:nvPr/>
          </p:nvSpPr>
          <p:spPr>
            <a:xfrm>
              <a:off x="608581" y="1974467"/>
              <a:ext cx="114629" cy="92076"/>
            </a:xfrm>
            <a:custGeom>
              <a:avLst/>
              <a:gdLst/>
              <a:ahLst/>
              <a:cxnLst/>
              <a:rect l="l" t="t" r="r" b="b"/>
              <a:pathLst>
                <a:path w="3929" h="3156" fill="none" extrusionOk="0">
                  <a:moveTo>
                    <a:pt x="0" y="1"/>
                  </a:moveTo>
                  <a:cubicBezTo>
                    <a:pt x="0" y="1"/>
                    <a:pt x="726" y="1463"/>
                    <a:pt x="3929" y="3156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29;p80"/>
            <p:cNvSpPr/>
            <p:nvPr/>
          </p:nvSpPr>
          <p:spPr>
            <a:xfrm>
              <a:off x="597640" y="1802387"/>
              <a:ext cx="103017" cy="139311"/>
            </a:xfrm>
            <a:custGeom>
              <a:avLst/>
              <a:gdLst/>
              <a:ahLst/>
              <a:cxnLst/>
              <a:rect l="l" t="t" r="r" b="b"/>
              <a:pathLst>
                <a:path w="3531" h="4775" fill="none" extrusionOk="0">
                  <a:moveTo>
                    <a:pt x="1" y="1"/>
                  </a:moveTo>
                  <a:cubicBezTo>
                    <a:pt x="242" y="1596"/>
                    <a:pt x="968" y="3300"/>
                    <a:pt x="3530" y="4775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30;p80"/>
            <p:cNvSpPr/>
            <p:nvPr/>
          </p:nvSpPr>
          <p:spPr>
            <a:xfrm>
              <a:off x="697450" y="1743510"/>
              <a:ext cx="78306" cy="172453"/>
            </a:xfrm>
            <a:custGeom>
              <a:avLst/>
              <a:gdLst/>
              <a:ahLst/>
              <a:cxnLst/>
              <a:rect l="l" t="t" r="r" b="b"/>
              <a:pathLst>
                <a:path w="2684" h="5911" fill="none" extrusionOk="0">
                  <a:moveTo>
                    <a:pt x="2684" y="0"/>
                  </a:moveTo>
                  <a:cubicBezTo>
                    <a:pt x="2684" y="0"/>
                    <a:pt x="1064" y="1813"/>
                    <a:pt x="0" y="5910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31;p80"/>
            <p:cNvSpPr/>
            <p:nvPr/>
          </p:nvSpPr>
          <p:spPr>
            <a:xfrm>
              <a:off x="2483586" y="1934292"/>
              <a:ext cx="57504" cy="144241"/>
            </a:xfrm>
            <a:custGeom>
              <a:avLst/>
              <a:gdLst/>
              <a:ahLst/>
              <a:cxnLst/>
              <a:rect l="l" t="t" r="r" b="b"/>
              <a:pathLst>
                <a:path w="1971" h="4944" extrusionOk="0">
                  <a:moveTo>
                    <a:pt x="991" y="0"/>
                  </a:moveTo>
                  <a:cubicBezTo>
                    <a:pt x="109" y="0"/>
                    <a:pt x="0" y="1463"/>
                    <a:pt x="109" y="2224"/>
                  </a:cubicBezTo>
                  <a:cubicBezTo>
                    <a:pt x="218" y="2973"/>
                    <a:pt x="484" y="4944"/>
                    <a:pt x="484" y="4944"/>
                  </a:cubicBezTo>
                  <a:cubicBezTo>
                    <a:pt x="484" y="4944"/>
                    <a:pt x="1523" y="3481"/>
                    <a:pt x="1753" y="2369"/>
                  </a:cubicBezTo>
                  <a:cubicBezTo>
                    <a:pt x="1970" y="1245"/>
                    <a:pt x="1861" y="0"/>
                    <a:pt x="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32;p80"/>
            <p:cNvSpPr/>
            <p:nvPr/>
          </p:nvSpPr>
          <p:spPr>
            <a:xfrm>
              <a:off x="2485336" y="2080755"/>
              <a:ext cx="98261" cy="85249"/>
            </a:xfrm>
            <a:custGeom>
              <a:avLst/>
              <a:gdLst/>
              <a:ahLst/>
              <a:cxnLst/>
              <a:rect l="l" t="t" r="r" b="b"/>
              <a:pathLst>
                <a:path w="3368" h="2922" extrusionOk="0">
                  <a:moveTo>
                    <a:pt x="2082" y="0"/>
                  </a:moveTo>
                  <a:cubicBezTo>
                    <a:pt x="1097" y="0"/>
                    <a:pt x="1" y="2921"/>
                    <a:pt x="1" y="2921"/>
                  </a:cubicBezTo>
                  <a:cubicBezTo>
                    <a:pt x="10" y="2921"/>
                    <a:pt x="20" y="2921"/>
                    <a:pt x="29" y="2921"/>
                  </a:cubicBezTo>
                  <a:cubicBezTo>
                    <a:pt x="1854" y="2921"/>
                    <a:pt x="3367" y="658"/>
                    <a:pt x="2333" y="69"/>
                  </a:cubicBezTo>
                  <a:cubicBezTo>
                    <a:pt x="2251" y="22"/>
                    <a:pt x="2167" y="0"/>
                    <a:pt x="2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33;p80"/>
            <p:cNvSpPr/>
            <p:nvPr/>
          </p:nvSpPr>
          <p:spPr>
            <a:xfrm>
              <a:off x="2424680" y="2030193"/>
              <a:ext cx="60684" cy="97707"/>
            </a:xfrm>
            <a:custGeom>
              <a:avLst/>
              <a:gdLst/>
              <a:ahLst/>
              <a:cxnLst/>
              <a:rect l="l" t="t" r="r" b="b"/>
              <a:pathLst>
                <a:path w="2080" h="3349" extrusionOk="0">
                  <a:moveTo>
                    <a:pt x="910" y="0"/>
                  </a:moveTo>
                  <a:cubicBezTo>
                    <a:pt x="736" y="0"/>
                    <a:pt x="583" y="105"/>
                    <a:pt x="496" y="279"/>
                  </a:cubicBezTo>
                  <a:cubicBezTo>
                    <a:pt x="1" y="1270"/>
                    <a:pt x="1463" y="2587"/>
                    <a:pt x="1741" y="3349"/>
                  </a:cubicBezTo>
                  <a:cubicBezTo>
                    <a:pt x="1741" y="3349"/>
                    <a:pt x="2080" y="2152"/>
                    <a:pt x="1741" y="1004"/>
                  </a:cubicBezTo>
                  <a:cubicBezTo>
                    <a:pt x="1538" y="283"/>
                    <a:pt x="1195" y="0"/>
                    <a:pt x="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34;p80"/>
            <p:cNvSpPr/>
            <p:nvPr/>
          </p:nvSpPr>
          <p:spPr>
            <a:xfrm>
              <a:off x="2428210" y="1937443"/>
              <a:ext cx="88896" cy="341027"/>
            </a:xfrm>
            <a:custGeom>
              <a:avLst/>
              <a:gdLst/>
              <a:ahLst/>
              <a:cxnLst/>
              <a:rect l="l" t="t" r="r" b="b"/>
              <a:pathLst>
                <a:path w="3047" h="11689" fill="none" extrusionOk="0">
                  <a:moveTo>
                    <a:pt x="2950" y="1"/>
                  </a:moveTo>
                  <a:cubicBezTo>
                    <a:pt x="2950" y="1"/>
                    <a:pt x="3046" y="5645"/>
                    <a:pt x="0" y="11689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35;p80"/>
            <p:cNvSpPr/>
            <p:nvPr/>
          </p:nvSpPr>
          <p:spPr>
            <a:xfrm>
              <a:off x="2472995" y="2095431"/>
              <a:ext cx="80435" cy="73725"/>
            </a:xfrm>
            <a:custGeom>
              <a:avLst/>
              <a:gdLst/>
              <a:ahLst/>
              <a:cxnLst/>
              <a:rect l="l" t="t" r="r" b="b"/>
              <a:pathLst>
                <a:path w="2757" h="2527" fill="none" extrusionOk="0">
                  <a:moveTo>
                    <a:pt x="2756" y="1"/>
                  </a:moveTo>
                  <a:cubicBezTo>
                    <a:pt x="2418" y="956"/>
                    <a:pt x="1765" y="1923"/>
                    <a:pt x="0" y="2527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36;p80"/>
            <p:cNvSpPr/>
            <p:nvPr/>
          </p:nvSpPr>
          <p:spPr>
            <a:xfrm>
              <a:off x="2450413" y="2037954"/>
              <a:ext cx="27541" cy="116058"/>
            </a:xfrm>
            <a:custGeom>
              <a:avLst/>
              <a:gdLst/>
              <a:ahLst/>
              <a:cxnLst/>
              <a:rect l="l" t="t" r="r" b="b"/>
              <a:pathLst>
                <a:path w="944" h="3978" fill="none" extrusionOk="0">
                  <a:moveTo>
                    <a:pt x="1" y="1"/>
                  </a:moveTo>
                  <a:cubicBezTo>
                    <a:pt x="1" y="1"/>
                    <a:pt x="774" y="1306"/>
                    <a:pt x="944" y="3977"/>
                  </a:cubicBezTo>
                </a:path>
              </a:pathLst>
            </a:custGeom>
            <a:noFill/>
            <a:ln w="3925" cap="flat" cmpd="sng">
              <a:solidFill>
                <a:srgbClr val="995417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37;p80"/>
            <p:cNvSpPr/>
            <p:nvPr/>
          </p:nvSpPr>
          <p:spPr>
            <a:xfrm>
              <a:off x="2084696" y="1681774"/>
              <a:ext cx="391849" cy="135635"/>
            </a:xfrm>
            <a:custGeom>
              <a:avLst/>
              <a:gdLst/>
              <a:ahLst/>
              <a:cxnLst/>
              <a:rect l="l" t="t" r="r" b="b"/>
              <a:pathLst>
                <a:path w="13431" h="4649" extrusionOk="0">
                  <a:moveTo>
                    <a:pt x="7091" y="0"/>
                  </a:moveTo>
                  <a:cubicBezTo>
                    <a:pt x="7081" y="0"/>
                    <a:pt x="7071" y="1"/>
                    <a:pt x="7061" y="1"/>
                  </a:cubicBezTo>
                  <a:cubicBezTo>
                    <a:pt x="5912" y="36"/>
                    <a:pt x="5220" y="2565"/>
                    <a:pt x="4611" y="2565"/>
                  </a:cubicBezTo>
                  <a:cubicBezTo>
                    <a:pt x="4585" y="2565"/>
                    <a:pt x="4560" y="2560"/>
                    <a:pt x="4534" y="2551"/>
                  </a:cubicBezTo>
                  <a:cubicBezTo>
                    <a:pt x="4342" y="2482"/>
                    <a:pt x="4099" y="2443"/>
                    <a:pt x="3849" y="2443"/>
                  </a:cubicBezTo>
                  <a:cubicBezTo>
                    <a:pt x="3265" y="2443"/>
                    <a:pt x="2645" y="2658"/>
                    <a:pt x="2552" y="3216"/>
                  </a:cubicBezTo>
                  <a:cubicBezTo>
                    <a:pt x="2419" y="4014"/>
                    <a:pt x="111" y="3615"/>
                    <a:pt x="38" y="4243"/>
                  </a:cubicBezTo>
                  <a:cubicBezTo>
                    <a:pt x="0" y="4570"/>
                    <a:pt x="616" y="4649"/>
                    <a:pt x="1466" y="4649"/>
                  </a:cubicBezTo>
                  <a:cubicBezTo>
                    <a:pt x="2251" y="4649"/>
                    <a:pt x="3234" y="4582"/>
                    <a:pt x="4087" y="4582"/>
                  </a:cubicBezTo>
                  <a:lnTo>
                    <a:pt x="11436" y="4582"/>
                  </a:lnTo>
                  <a:cubicBezTo>
                    <a:pt x="11730" y="4582"/>
                    <a:pt x="12013" y="4590"/>
                    <a:pt x="12267" y="4590"/>
                  </a:cubicBezTo>
                  <a:cubicBezTo>
                    <a:pt x="12872" y="4590"/>
                    <a:pt x="13315" y="4542"/>
                    <a:pt x="13358" y="4219"/>
                  </a:cubicBezTo>
                  <a:cubicBezTo>
                    <a:pt x="13430" y="3748"/>
                    <a:pt x="12717" y="3651"/>
                    <a:pt x="12427" y="3252"/>
                  </a:cubicBezTo>
                  <a:cubicBezTo>
                    <a:pt x="12137" y="2853"/>
                    <a:pt x="12234" y="1463"/>
                    <a:pt x="11001" y="1463"/>
                  </a:cubicBezTo>
                  <a:cubicBezTo>
                    <a:pt x="9877" y="1463"/>
                    <a:pt x="9522" y="2293"/>
                    <a:pt x="9105" y="2293"/>
                  </a:cubicBezTo>
                  <a:cubicBezTo>
                    <a:pt x="9068" y="2293"/>
                    <a:pt x="9032" y="2287"/>
                    <a:pt x="8994" y="2273"/>
                  </a:cubicBezTo>
                  <a:cubicBezTo>
                    <a:pt x="8527" y="2093"/>
                    <a:pt x="8262" y="0"/>
                    <a:pt x="7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38;p80"/>
            <p:cNvSpPr/>
            <p:nvPr/>
          </p:nvSpPr>
          <p:spPr>
            <a:xfrm>
              <a:off x="2006797" y="1866575"/>
              <a:ext cx="223597" cy="342777"/>
            </a:xfrm>
            <a:custGeom>
              <a:avLst/>
              <a:gdLst/>
              <a:ahLst/>
              <a:cxnLst/>
              <a:rect l="l" t="t" r="r" b="b"/>
              <a:pathLst>
                <a:path w="7664" h="11749" extrusionOk="0">
                  <a:moveTo>
                    <a:pt x="3312" y="0"/>
                  </a:moveTo>
                  <a:cubicBezTo>
                    <a:pt x="3216" y="0"/>
                    <a:pt x="3119" y="37"/>
                    <a:pt x="3059" y="109"/>
                  </a:cubicBezTo>
                  <a:cubicBezTo>
                    <a:pt x="2986" y="170"/>
                    <a:pt x="2950" y="266"/>
                    <a:pt x="2950" y="351"/>
                  </a:cubicBezTo>
                  <a:lnTo>
                    <a:pt x="2950" y="1245"/>
                  </a:lnTo>
                  <a:cubicBezTo>
                    <a:pt x="2575" y="1306"/>
                    <a:pt x="2213" y="1414"/>
                    <a:pt x="1874" y="1572"/>
                  </a:cubicBezTo>
                  <a:cubicBezTo>
                    <a:pt x="1560" y="1717"/>
                    <a:pt x="1282" y="1910"/>
                    <a:pt x="1028" y="2152"/>
                  </a:cubicBezTo>
                  <a:cubicBezTo>
                    <a:pt x="811" y="2369"/>
                    <a:pt x="617" y="2635"/>
                    <a:pt x="484" y="2925"/>
                  </a:cubicBezTo>
                  <a:cubicBezTo>
                    <a:pt x="351" y="3228"/>
                    <a:pt x="279" y="3542"/>
                    <a:pt x="279" y="3868"/>
                  </a:cubicBezTo>
                  <a:cubicBezTo>
                    <a:pt x="279" y="4207"/>
                    <a:pt x="327" y="4557"/>
                    <a:pt x="448" y="4883"/>
                  </a:cubicBezTo>
                  <a:cubicBezTo>
                    <a:pt x="545" y="5161"/>
                    <a:pt x="714" y="5415"/>
                    <a:pt x="931" y="5621"/>
                  </a:cubicBezTo>
                  <a:cubicBezTo>
                    <a:pt x="1173" y="5838"/>
                    <a:pt x="1451" y="6020"/>
                    <a:pt x="1753" y="6140"/>
                  </a:cubicBezTo>
                  <a:cubicBezTo>
                    <a:pt x="2128" y="6298"/>
                    <a:pt x="2515" y="6431"/>
                    <a:pt x="2914" y="6515"/>
                  </a:cubicBezTo>
                  <a:cubicBezTo>
                    <a:pt x="3397" y="6636"/>
                    <a:pt x="3820" y="6745"/>
                    <a:pt x="4195" y="6817"/>
                  </a:cubicBezTo>
                  <a:cubicBezTo>
                    <a:pt x="4509" y="6878"/>
                    <a:pt x="4823" y="6962"/>
                    <a:pt x="5126" y="7071"/>
                  </a:cubicBezTo>
                  <a:cubicBezTo>
                    <a:pt x="5343" y="7132"/>
                    <a:pt x="5536" y="7240"/>
                    <a:pt x="5694" y="7385"/>
                  </a:cubicBezTo>
                  <a:cubicBezTo>
                    <a:pt x="5814" y="7506"/>
                    <a:pt x="5887" y="7675"/>
                    <a:pt x="5875" y="7857"/>
                  </a:cubicBezTo>
                  <a:cubicBezTo>
                    <a:pt x="5887" y="8038"/>
                    <a:pt x="5827" y="8207"/>
                    <a:pt x="5706" y="8352"/>
                  </a:cubicBezTo>
                  <a:cubicBezTo>
                    <a:pt x="5585" y="8497"/>
                    <a:pt x="5428" y="8606"/>
                    <a:pt x="5258" y="8691"/>
                  </a:cubicBezTo>
                  <a:cubicBezTo>
                    <a:pt x="5053" y="8787"/>
                    <a:pt x="4835" y="8860"/>
                    <a:pt x="4606" y="8884"/>
                  </a:cubicBezTo>
                  <a:cubicBezTo>
                    <a:pt x="4352" y="8933"/>
                    <a:pt x="4098" y="8945"/>
                    <a:pt x="3832" y="8945"/>
                  </a:cubicBezTo>
                  <a:cubicBezTo>
                    <a:pt x="3796" y="8946"/>
                    <a:pt x="3760" y="8947"/>
                    <a:pt x="3724" y="8947"/>
                  </a:cubicBezTo>
                  <a:cubicBezTo>
                    <a:pt x="3480" y="8947"/>
                    <a:pt x="3230" y="8913"/>
                    <a:pt x="2998" y="8860"/>
                  </a:cubicBezTo>
                  <a:cubicBezTo>
                    <a:pt x="2793" y="8812"/>
                    <a:pt x="2611" y="8739"/>
                    <a:pt x="2430" y="8642"/>
                  </a:cubicBezTo>
                  <a:cubicBezTo>
                    <a:pt x="2297" y="8570"/>
                    <a:pt x="2176" y="8473"/>
                    <a:pt x="2068" y="8340"/>
                  </a:cubicBezTo>
                  <a:cubicBezTo>
                    <a:pt x="1983" y="8244"/>
                    <a:pt x="1910" y="8123"/>
                    <a:pt x="1850" y="8002"/>
                  </a:cubicBezTo>
                  <a:cubicBezTo>
                    <a:pt x="1802" y="7905"/>
                    <a:pt x="1729" y="7833"/>
                    <a:pt x="1645" y="7772"/>
                  </a:cubicBezTo>
                  <a:cubicBezTo>
                    <a:pt x="1548" y="7712"/>
                    <a:pt x="1427" y="7688"/>
                    <a:pt x="1306" y="7688"/>
                  </a:cubicBezTo>
                  <a:lnTo>
                    <a:pt x="375" y="7688"/>
                  </a:lnTo>
                  <a:cubicBezTo>
                    <a:pt x="279" y="7688"/>
                    <a:pt x="182" y="7724"/>
                    <a:pt x="109" y="7796"/>
                  </a:cubicBezTo>
                  <a:cubicBezTo>
                    <a:pt x="37" y="7857"/>
                    <a:pt x="1" y="7953"/>
                    <a:pt x="13" y="8050"/>
                  </a:cubicBezTo>
                  <a:cubicBezTo>
                    <a:pt x="37" y="8364"/>
                    <a:pt x="122" y="8679"/>
                    <a:pt x="279" y="8957"/>
                  </a:cubicBezTo>
                  <a:cubicBezTo>
                    <a:pt x="448" y="9235"/>
                    <a:pt x="653" y="9476"/>
                    <a:pt x="907" y="9670"/>
                  </a:cubicBezTo>
                  <a:cubicBezTo>
                    <a:pt x="1185" y="9887"/>
                    <a:pt x="1487" y="10069"/>
                    <a:pt x="1814" y="10202"/>
                  </a:cubicBezTo>
                  <a:cubicBezTo>
                    <a:pt x="2176" y="10347"/>
                    <a:pt x="2551" y="10455"/>
                    <a:pt x="2938" y="10504"/>
                  </a:cubicBezTo>
                  <a:lnTo>
                    <a:pt x="2938" y="11398"/>
                  </a:lnTo>
                  <a:cubicBezTo>
                    <a:pt x="2938" y="11483"/>
                    <a:pt x="2974" y="11580"/>
                    <a:pt x="3047" y="11640"/>
                  </a:cubicBezTo>
                  <a:cubicBezTo>
                    <a:pt x="3107" y="11712"/>
                    <a:pt x="3204" y="11749"/>
                    <a:pt x="3300" y="11749"/>
                  </a:cubicBezTo>
                  <a:lnTo>
                    <a:pt x="4376" y="11749"/>
                  </a:lnTo>
                  <a:cubicBezTo>
                    <a:pt x="4461" y="11749"/>
                    <a:pt x="4557" y="11712"/>
                    <a:pt x="4618" y="11640"/>
                  </a:cubicBezTo>
                  <a:cubicBezTo>
                    <a:pt x="4690" y="11580"/>
                    <a:pt x="4727" y="11483"/>
                    <a:pt x="4727" y="11398"/>
                  </a:cubicBezTo>
                  <a:lnTo>
                    <a:pt x="4727" y="10504"/>
                  </a:lnTo>
                  <a:cubicBezTo>
                    <a:pt x="5150" y="10455"/>
                    <a:pt x="5573" y="10347"/>
                    <a:pt x="5960" y="10177"/>
                  </a:cubicBezTo>
                  <a:cubicBezTo>
                    <a:pt x="6298" y="10032"/>
                    <a:pt x="6612" y="9839"/>
                    <a:pt x="6890" y="9597"/>
                  </a:cubicBezTo>
                  <a:cubicBezTo>
                    <a:pt x="7132" y="9368"/>
                    <a:pt x="7325" y="9102"/>
                    <a:pt x="7458" y="8800"/>
                  </a:cubicBezTo>
                  <a:cubicBezTo>
                    <a:pt x="7591" y="8497"/>
                    <a:pt x="7664" y="8171"/>
                    <a:pt x="7664" y="7845"/>
                  </a:cubicBezTo>
                  <a:cubicBezTo>
                    <a:pt x="7664" y="7518"/>
                    <a:pt x="7615" y="7192"/>
                    <a:pt x="7507" y="6890"/>
                  </a:cubicBezTo>
                  <a:cubicBezTo>
                    <a:pt x="7398" y="6612"/>
                    <a:pt x="7229" y="6358"/>
                    <a:pt x="6999" y="6153"/>
                  </a:cubicBezTo>
                  <a:cubicBezTo>
                    <a:pt x="6733" y="5923"/>
                    <a:pt x="6431" y="5729"/>
                    <a:pt x="6092" y="5609"/>
                  </a:cubicBezTo>
                  <a:cubicBezTo>
                    <a:pt x="5657" y="5427"/>
                    <a:pt x="5210" y="5294"/>
                    <a:pt x="4751" y="5210"/>
                  </a:cubicBezTo>
                  <a:cubicBezTo>
                    <a:pt x="4267" y="5101"/>
                    <a:pt x="3856" y="5016"/>
                    <a:pt x="3518" y="4932"/>
                  </a:cubicBezTo>
                  <a:cubicBezTo>
                    <a:pt x="3228" y="4871"/>
                    <a:pt x="2950" y="4787"/>
                    <a:pt x="2672" y="4678"/>
                  </a:cubicBezTo>
                  <a:cubicBezTo>
                    <a:pt x="2491" y="4605"/>
                    <a:pt x="2333" y="4497"/>
                    <a:pt x="2201" y="4352"/>
                  </a:cubicBezTo>
                  <a:cubicBezTo>
                    <a:pt x="2104" y="4207"/>
                    <a:pt x="2043" y="4037"/>
                    <a:pt x="2055" y="3868"/>
                  </a:cubicBezTo>
                  <a:cubicBezTo>
                    <a:pt x="2055" y="3699"/>
                    <a:pt x="2092" y="3554"/>
                    <a:pt x="2188" y="3421"/>
                  </a:cubicBezTo>
                  <a:cubicBezTo>
                    <a:pt x="2285" y="3276"/>
                    <a:pt x="2406" y="3167"/>
                    <a:pt x="2551" y="3082"/>
                  </a:cubicBezTo>
                  <a:cubicBezTo>
                    <a:pt x="2720" y="2986"/>
                    <a:pt x="2902" y="2913"/>
                    <a:pt x="3095" y="2877"/>
                  </a:cubicBezTo>
                  <a:cubicBezTo>
                    <a:pt x="3312" y="2829"/>
                    <a:pt x="3530" y="2804"/>
                    <a:pt x="3748" y="2804"/>
                  </a:cubicBezTo>
                  <a:cubicBezTo>
                    <a:pt x="4279" y="2804"/>
                    <a:pt x="4678" y="2889"/>
                    <a:pt x="4956" y="3046"/>
                  </a:cubicBezTo>
                  <a:cubicBezTo>
                    <a:pt x="5198" y="3179"/>
                    <a:pt x="5404" y="3373"/>
                    <a:pt x="5561" y="3614"/>
                  </a:cubicBezTo>
                  <a:cubicBezTo>
                    <a:pt x="5609" y="3699"/>
                    <a:pt x="5682" y="3784"/>
                    <a:pt x="5766" y="3844"/>
                  </a:cubicBezTo>
                  <a:cubicBezTo>
                    <a:pt x="5850" y="3897"/>
                    <a:pt x="5953" y="3931"/>
                    <a:pt x="6058" y="3931"/>
                  </a:cubicBezTo>
                  <a:cubicBezTo>
                    <a:pt x="6073" y="3931"/>
                    <a:pt x="6089" y="3930"/>
                    <a:pt x="6105" y="3929"/>
                  </a:cubicBezTo>
                  <a:lnTo>
                    <a:pt x="7023" y="3929"/>
                  </a:lnTo>
                  <a:cubicBezTo>
                    <a:pt x="7120" y="3929"/>
                    <a:pt x="7217" y="3892"/>
                    <a:pt x="7289" y="3832"/>
                  </a:cubicBezTo>
                  <a:cubicBezTo>
                    <a:pt x="7362" y="3771"/>
                    <a:pt x="7398" y="3675"/>
                    <a:pt x="7386" y="3578"/>
                  </a:cubicBezTo>
                  <a:cubicBezTo>
                    <a:pt x="7362" y="3336"/>
                    <a:pt x="7289" y="3107"/>
                    <a:pt x="7192" y="2901"/>
                  </a:cubicBezTo>
                  <a:cubicBezTo>
                    <a:pt x="7059" y="2647"/>
                    <a:pt x="6890" y="2418"/>
                    <a:pt x="6685" y="2212"/>
                  </a:cubicBezTo>
                  <a:cubicBezTo>
                    <a:pt x="6443" y="1983"/>
                    <a:pt x="6165" y="1789"/>
                    <a:pt x="5863" y="1632"/>
                  </a:cubicBezTo>
                  <a:cubicBezTo>
                    <a:pt x="5500" y="1451"/>
                    <a:pt x="5113" y="1330"/>
                    <a:pt x="4727" y="1269"/>
                  </a:cubicBezTo>
                  <a:lnTo>
                    <a:pt x="4739" y="351"/>
                  </a:lnTo>
                  <a:cubicBezTo>
                    <a:pt x="4739" y="266"/>
                    <a:pt x="4702" y="170"/>
                    <a:pt x="4630" y="109"/>
                  </a:cubicBezTo>
                  <a:cubicBezTo>
                    <a:pt x="4570" y="37"/>
                    <a:pt x="4473" y="0"/>
                    <a:pt x="4376" y="0"/>
                  </a:cubicBezTo>
                  <a:close/>
                </a:path>
              </a:pathLst>
            </a:custGeom>
            <a:solidFill>
              <a:srgbClr val="FFEB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39;p80"/>
            <p:cNvSpPr/>
            <p:nvPr/>
          </p:nvSpPr>
          <p:spPr>
            <a:xfrm>
              <a:off x="1883033" y="1981149"/>
              <a:ext cx="690835" cy="635869"/>
            </a:xfrm>
            <a:custGeom>
              <a:avLst/>
              <a:gdLst/>
              <a:ahLst/>
              <a:cxnLst/>
              <a:rect l="l" t="t" r="r" b="b"/>
              <a:pathLst>
                <a:path w="23679" h="21795" extrusionOk="0">
                  <a:moveTo>
                    <a:pt x="16799" y="0"/>
                  </a:moveTo>
                  <a:cubicBezTo>
                    <a:pt x="13275" y="0"/>
                    <a:pt x="11776" y="8509"/>
                    <a:pt x="10528" y="10009"/>
                  </a:cubicBezTo>
                  <a:cubicBezTo>
                    <a:pt x="10212" y="10390"/>
                    <a:pt x="9859" y="10511"/>
                    <a:pt x="9486" y="10511"/>
                  </a:cubicBezTo>
                  <a:cubicBezTo>
                    <a:pt x="8825" y="10511"/>
                    <a:pt x="8101" y="10129"/>
                    <a:pt x="7410" y="10129"/>
                  </a:cubicBezTo>
                  <a:cubicBezTo>
                    <a:pt x="6942" y="10129"/>
                    <a:pt x="6489" y="10304"/>
                    <a:pt x="6080" y="10892"/>
                  </a:cubicBezTo>
                  <a:cubicBezTo>
                    <a:pt x="4791" y="12745"/>
                    <a:pt x="5069" y="18564"/>
                    <a:pt x="3951" y="18564"/>
                  </a:cubicBezTo>
                  <a:cubicBezTo>
                    <a:pt x="3895" y="18564"/>
                    <a:pt x="3835" y="18549"/>
                    <a:pt x="3771" y="18519"/>
                  </a:cubicBezTo>
                  <a:cubicBezTo>
                    <a:pt x="3525" y="18398"/>
                    <a:pt x="3287" y="18344"/>
                    <a:pt x="3058" y="18344"/>
                  </a:cubicBezTo>
                  <a:cubicBezTo>
                    <a:pt x="1223" y="18344"/>
                    <a:pt x="0" y="21794"/>
                    <a:pt x="0" y="21794"/>
                  </a:cubicBezTo>
                  <a:lnTo>
                    <a:pt x="21104" y="21794"/>
                  </a:lnTo>
                  <a:cubicBezTo>
                    <a:pt x="21104" y="21794"/>
                    <a:pt x="22264" y="21625"/>
                    <a:pt x="21611" y="20428"/>
                  </a:cubicBezTo>
                  <a:cubicBezTo>
                    <a:pt x="20959" y="19232"/>
                    <a:pt x="20608" y="19220"/>
                    <a:pt x="21406" y="16657"/>
                  </a:cubicBezTo>
                  <a:cubicBezTo>
                    <a:pt x="22216" y="14083"/>
                    <a:pt x="23678" y="9345"/>
                    <a:pt x="22518" y="9103"/>
                  </a:cubicBezTo>
                  <a:cubicBezTo>
                    <a:pt x="22479" y="9094"/>
                    <a:pt x="22440" y="9090"/>
                    <a:pt x="22400" y="9090"/>
                  </a:cubicBezTo>
                  <a:cubicBezTo>
                    <a:pt x="21273" y="9090"/>
                    <a:pt x="20051" y="12492"/>
                    <a:pt x="18638" y="12632"/>
                  </a:cubicBezTo>
                  <a:cubicBezTo>
                    <a:pt x="18630" y="12633"/>
                    <a:pt x="18622" y="12634"/>
                    <a:pt x="18614" y="12634"/>
                  </a:cubicBezTo>
                  <a:cubicBezTo>
                    <a:pt x="17213" y="12634"/>
                    <a:pt x="20431" y="110"/>
                    <a:pt x="16873" y="2"/>
                  </a:cubicBezTo>
                  <a:cubicBezTo>
                    <a:pt x="16849" y="1"/>
                    <a:pt x="16824" y="0"/>
                    <a:pt x="1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40;p80"/>
            <p:cNvSpPr/>
            <p:nvPr/>
          </p:nvSpPr>
          <p:spPr>
            <a:xfrm>
              <a:off x="2207117" y="1980828"/>
              <a:ext cx="168223" cy="636190"/>
            </a:xfrm>
            <a:custGeom>
              <a:avLst/>
              <a:gdLst/>
              <a:ahLst/>
              <a:cxnLst/>
              <a:rect l="l" t="t" r="r" b="b"/>
              <a:pathLst>
                <a:path w="5766" h="21806" fill="none" extrusionOk="0">
                  <a:moveTo>
                    <a:pt x="5765" y="0"/>
                  </a:moveTo>
                  <a:cubicBezTo>
                    <a:pt x="5765" y="0"/>
                    <a:pt x="3384" y="14094"/>
                    <a:pt x="0" y="21805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41;p80"/>
            <p:cNvSpPr/>
            <p:nvPr/>
          </p:nvSpPr>
          <p:spPr>
            <a:xfrm>
              <a:off x="2324520" y="2246708"/>
              <a:ext cx="215487" cy="370318"/>
            </a:xfrm>
            <a:custGeom>
              <a:avLst/>
              <a:gdLst/>
              <a:ahLst/>
              <a:cxnLst/>
              <a:rect l="l" t="t" r="r" b="b"/>
              <a:pathLst>
                <a:path w="7386" h="12693" fill="none" extrusionOk="0">
                  <a:moveTo>
                    <a:pt x="7386" y="1"/>
                  </a:moveTo>
                  <a:cubicBezTo>
                    <a:pt x="7386" y="1"/>
                    <a:pt x="4014" y="8704"/>
                    <a:pt x="1" y="12692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42;p80"/>
            <p:cNvSpPr/>
            <p:nvPr/>
          </p:nvSpPr>
          <p:spPr>
            <a:xfrm>
              <a:off x="2082274" y="2279531"/>
              <a:ext cx="61734" cy="337146"/>
            </a:xfrm>
            <a:custGeom>
              <a:avLst/>
              <a:gdLst/>
              <a:ahLst/>
              <a:cxnLst/>
              <a:rect l="l" t="t" r="r" b="b"/>
              <a:pathLst>
                <a:path w="2116" h="11556" fill="none" extrusionOk="0">
                  <a:moveTo>
                    <a:pt x="0" y="0"/>
                  </a:moveTo>
                  <a:cubicBezTo>
                    <a:pt x="0" y="0"/>
                    <a:pt x="2115" y="5802"/>
                    <a:pt x="2043" y="11555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43;p80"/>
            <p:cNvSpPr/>
            <p:nvPr/>
          </p:nvSpPr>
          <p:spPr>
            <a:xfrm>
              <a:off x="1924638" y="2542932"/>
              <a:ext cx="43763" cy="73754"/>
            </a:xfrm>
            <a:custGeom>
              <a:avLst/>
              <a:gdLst/>
              <a:ahLst/>
              <a:cxnLst/>
              <a:rect l="l" t="t" r="r" b="b"/>
              <a:pathLst>
                <a:path w="1500" h="2528" fill="none" extrusionOk="0">
                  <a:moveTo>
                    <a:pt x="0" y="1"/>
                  </a:moveTo>
                  <a:cubicBezTo>
                    <a:pt x="363" y="907"/>
                    <a:pt x="871" y="1766"/>
                    <a:pt x="1499" y="2527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44;p80"/>
            <p:cNvSpPr/>
            <p:nvPr/>
          </p:nvSpPr>
          <p:spPr>
            <a:xfrm>
              <a:off x="2049481" y="2320436"/>
              <a:ext cx="55724" cy="34572"/>
            </a:xfrm>
            <a:custGeom>
              <a:avLst/>
              <a:gdLst/>
              <a:ahLst/>
              <a:cxnLst/>
              <a:rect l="l" t="t" r="r" b="b"/>
              <a:pathLst>
                <a:path w="1910" h="1185" fill="none" extrusionOk="0">
                  <a:moveTo>
                    <a:pt x="0" y="0"/>
                  </a:moveTo>
                  <a:cubicBezTo>
                    <a:pt x="617" y="423"/>
                    <a:pt x="1257" y="822"/>
                    <a:pt x="1910" y="1185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45;p80"/>
            <p:cNvSpPr/>
            <p:nvPr/>
          </p:nvSpPr>
          <p:spPr>
            <a:xfrm>
              <a:off x="2032909" y="2392005"/>
              <a:ext cx="101587" cy="109698"/>
            </a:xfrm>
            <a:custGeom>
              <a:avLst/>
              <a:gdLst/>
              <a:ahLst/>
              <a:cxnLst/>
              <a:rect l="l" t="t" r="r" b="b"/>
              <a:pathLst>
                <a:path w="3482" h="3760" fill="none" extrusionOk="0">
                  <a:moveTo>
                    <a:pt x="0" y="1"/>
                  </a:moveTo>
                  <a:cubicBezTo>
                    <a:pt x="967" y="1427"/>
                    <a:pt x="2139" y="2696"/>
                    <a:pt x="3481" y="3760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46;p80"/>
            <p:cNvSpPr/>
            <p:nvPr/>
          </p:nvSpPr>
          <p:spPr>
            <a:xfrm>
              <a:off x="2195126" y="2250968"/>
              <a:ext cx="44463" cy="283173"/>
            </a:xfrm>
            <a:custGeom>
              <a:avLst/>
              <a:gdLst/>
              <a:ahLst/>
              <a:cxnLst/>
              <a:rect l="l" t="t" r="r" b="b"/>
              <a:pathLst>
                <a:path w="1524" h="9706" fill="none" extrusionOk="0">
                  <a:moveTo>
                    <a:pt x="266" y="0"/>
                  </a:moveTo>
                  <a:cubicBezTo>
                    <a:pt x="266" y="0"/>
                    <a:pt x="0" y="6092"/>
                    <a:pt x="1523" y="9706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47;p80"/>
            <p:cNvSpPr/>
            <p:nvPr/>
          </p:nvSpPr>
          <p:spPr>
            <a:xfrm>
              <a:off x="2260713" y="2087320"/>
              <a:ext cx="32822" cy="267681"/>
            </a:xfrm>
            <a:custGeom>
              <a:avLst/>
              <a:gdLst/>
              <a:ahLst/>
              <a:cxnLst/>
              <a:rect l="l" t="t" r="r" b="b"/>
              <a:pathLst>
                <a:path w="1125" h="9175" fill="none" extrusionOk="0">
                  <a:moveTo>
                    <a:pt x="218" y="1"/>
                  </a:moveTo>
                  <a:cubicBezTo>
                    <a:pt x="218" y="1"/>
                    <a:pt x="0" y="6588"/>
                    <a:pt x="1124" y="9175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48;p80"/>
            <p:cNvSpPr/>
            <p:nvPr/>
          </p:nvSpPr>
          <p:spPr>
            <a:xfrm>
              <a:off x="2265643" y="2260129"/>
              <a:ext cx="152002" cy="193985"/>
            </a:xfrm>
            <a:custGeom>
              <a:avLst/>
              <a:gdLst/>
              <a:ahLst/>
              <a:cxnLst/>
              <a:rect l="l" t="t" r="r" b="b"/>
              <a:pathLst>
                <a:path w="5210" h="6649" fill="none" extrusionOk="0">
                  <a:moveTo>
                    <a:pt x="5210" y="0"/>
                  </a:moveTo>
                  <a:cubicBezTo>
                    <a:pt x="5210" y="0"/>
                    <a:pt x="2986" y="4533"/>
                    <a:pt x="0" y="6648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49;p80"/>
            <p:cNvSpPr/>
            <p:nvPr/>
          </p:nvSpPr>
          <p:spPr>
            <a:xfrm>
              <a:off x="2330880" y="2112353"/>
              <a:ext cx="95606" cy="90676"/>
            </a:xfrm>
            <a:custGeom>
              <a:avLst/>
              <a:gdLst/>
              <a:ahLst/>
              <a:cxnLst/>
              <a:rect l="l" t="t" r="r" b="b"/>
              <a:pathLst>
                <a:path w="3277" h="3108" fill="none" extrusionOk="0">
                  <a:moveTo>
                    <a:pt x="3276" y="1"/>
                  </a:moveTo>
                  <a:cubicBezTo>
                    <a:pt x="3276" y="1"/>
                    <a:pt x="1463" y="1802"/>
                    <a:pt x="0" y="3107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50;p80"/>
            <p:cNvSpPr/>
            <p:nvPr/>
          </p:nvSpPr>
          <p:spPr>
            <a:xfrm>
              <a:off x="2324520" y="2000930"/>
              <a:ext cx="25791" cy="111449"/>
            </a:xfrm>
            <a:custGeom>
              <a:avLst/>
              <a:gdLst/>
              <a:ahLst/>
              <a:cxnLst/>
              <a:rect l="l" t="t" r="r" b="b"/>
              <a:pathLst>
                <a:path w="884" h="3820" fill="none" extrusionOk="0">
                  <a:moveTo>
                    <a:pt x="1" y="0"/>
                  </a:moveTo>
                  <a:lnTo>
                    <a:pt x="883" y="3820"/>
                  </a:ln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51;p80"/>
            <p:cNvSpPr/>
            <p:nvPr/>
          </p:nvSpPr>
          <p:spPr>
            <a:xfrm>
              <a:off x="2474045" y="2326067"/>
              <a:ext cx="72325" cy="65965"/>
            </a:xfrm>
            <a:custGeom>
              <a:avLst/>
              <a:gdLst/>
              <a:ahLst/>
              <a:cxnLst/>
              <a:rect l="l" t="t" r="r" b="b"/>
              <a:pathLst>
                <a:path w="2479" h="2261" fill="none" extrusionOk="0">
                  <a:moveTo>
                    <a:pt x="2479" y="1"/>
                  </a:moveTo>
                  <a:cubicBezTo>
                    <a:pt x="1741" y="847"/>
                    <a:pt x="919" y="1608"/>
                    <a:pt x="1" y="2261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52;p80"/>
            <p:cNvSpPr/>
            <p:nvPr/>
          </p:nvSpPr>
          <p:spPr>
            <a:xfrm>
              <a:off x="2364724" y="2467133"/>
              <a:ext cx="142841" cy="104038"/>
            </a:xfrm>
            <a:custGeom>
              <a:avLst/>
              <a:gdLst/>
              <a:ahLst/>
              <a:cxnLst/>
              <a:rect l="l" t="t" r="r" b="b"/>
              <a:pathLst>
                <a:path w="4896" h="3566" fill="none" extrusionOk="0">
                  <a:moveTo>
                    <a:pt x="4896" y="0"/>
                  </a:moveTo>
                  <a:cubicBezTo>
                    <a:pt x="4896" y="0"/>
                    <a:pt x="2213" y="2551"/>
                    <a:pt x="1" y="3566"/>
                  </a:cubicBezTo>
                </a:path>
              </a:pathLst>
            </a:custGeom>
            <a:noFill/>
            <a:ln w="33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53;p80"/>
            <p:cNvSpPr/>
            <p:nvPr/>
          </p:nvSpPr>
          <p:spPr>
            <a:xfrm>
              <a:off x="1827308" y="2616660"/>
              <a:ext cx="733518" cy="29"/>
            </a:xfrm>
            <a:custGeom>
              <a:avLst/>
              <a:gdLst/>
              <a:ahLst/>
              <a:cxnLst/>
              <a:rect l="l" t="t" r="r" b="b"/>
              <a:pathLst>
                <a:path w="25142" h="1" fill="none" extrusionOk="0">
                  <a:moveTo>
                    <a:pt x="25141" y="0"/>
                  </a:moveTo>
                  <a:lnTo>
                    <a:pt x="1" y="0"/>
                  </a:lnTo>
                </a:path>
              </a:pathLst>
            </a:custGeom>
            <a:noFill/>
            <a:ln w="3625" cap="flat" cmpd="sng">
              <a:solidFill>
                <a:srgbClr val="0000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54;p80"/>
            <p:cNvSpPr/>
            <p:nvPr/>
          </p:nvSpPr>
          <p:spPr>
            <a:xfrm>
              <a:off x="571557" y="2161369"/>
              <a:ext cx="251109" cy="251109"/>
            </a:xfrm>
            <a:custGeom>
              <a:avLst/>
              <a:gdLst/>
              <a:ahLst/>
              <a:cxnLst/>
              <a:rect l="l" t="t" r="r" b="b"/>
              <a:pathLst>
                <a:path w="8607" h="8607" extrusionOk="0">
                  <a:moveTo>
                    <a:pt x="4293" y="2711"/>
                  </a:moveTo>
                  <a:cubicBezTo>
                    <a:pt x="5112" y="2711"/>
                    <a:pt x="5899" y="3347"/>
                    <a:pt x="5899" y="4304"/>
                  </a:cubicBezTo>
                  <a:cubicBezTo>
                    <a:pt x="5899" y="5186"/>
                    <a:pt x="5186" y="5899"/>
                    <a:pt x="4303" y="5899"/>
                  </a:cubicBezTo>
                  <a:cubicBezTo>
                    <a:pt x="2877" y="5899"/>
                    <a:pt x="2164" y="4183"/>
                    <a:pt x="3179" y="3180"/>
                  </a:cubicBezTo>
                  <a:cubicBezTo>
                    <a:pt x="3503" y="2856"/>
                    <a:pt x="3902" y="2711"/>
                    <a:pt x="4293" y="2711"/>
                  </a:cubicBezTo>
                  <a:close/>
                  <a:moveTo>
                    <a:pt x="3385" y="1"/>
                  </a:moveTo>
                  <a:lnTo>
                    <a:pt x="3445" y="1161"/>
                  </a:lnTo>
                  <a:cubicBezTo>
                    <a:pt x="3179" y="1234"/>
                    <a:pt x="2913" y="1331"/>
                    <a:pt x="2672" y="1476"/>
                  </a:cubicBezTo>
                  <a:lnTo>
                    <a:pt x="1910" y="617"/>
                  </a:lnTo>
                  <a:lnTo>
                    <a:pt x="617" y="1911"/>
                  </a:lnTo>
                  <a:lnTo>
                    <a:pt x="1475" y="2684"/>
                  </a:lnTo>
                  <a:cubicBezTo>
                    <a:pt x="1330" y="2926"/>
                    <a:pt x="1221" y="3180"/>
                    <a:pt x="1149" y="3458"/>
                  </a:cubicBezTo>
                  <a:lnTo>
                    <a:pt x="0" y="3397"/>
                  </a:lnTo>
                  <a:lnTo>
                    <a:pt x="0" y="5222"/>
                  </a:lnTo>
                  <a:lnTo>
                    <a:pt x="1149" y="5162"/>
                  </a:lnTo>
                  <a:cubicBezTo>
                    <a:pt x="1221" y="5428"/>
                    <a:pt x="1330" y="5694"/>
                    <a:pt x="1475" y="5936"/>
                  </a:cubicBezTo>
                  <a:lnTo>
                    <a:pt x="617" y="6697"/>
                  </a:lnTo>
                  <a:lnTo>
                    <a:pt x="1910" y="7990"/>
                  </a:lnTo>
                  <a:lnTo>
                    <a:pt x="2672" y="7132"/>
                  </a:lnTo>
                  <a:cubicBezTo>
                    <a:pt x="2913" y="7277"/>
                    <a:pt x="3179" y="7386"/>
                    <a:pt x="3445" y="7459"/>
                  </a:cubicBezTo>
                  <a:lnTo>
                    <a:pt x="3385" y="8607"/>
                  </a:lnTo>
                  <a:lnTo>
                    <a:pt x="5210" y="8607"/>
                  </a:lnTo>
                  <a:lnTo>
                    <a:pt x="5161" y="7459"/>
                  </a:lnTo>
                  <a:cubicBezTo>
                    <a:pt x="5427" y="7374"/>
                    <a:pt x="5681" y="7277"/>
                    <a:pt x="5935" y="7132"/>
                  </a:cubicBezTo>
                  <a:lnTo>
                    <a:pt x="6696" y="7990"/>
                  </a:lnTo>
                  <a:lnTo>
                    <a:pt x="7990" y="6697"/>
                  </a:lnTo>
                  <a:lnTo>
                    <a:pt x="7132" y="5924"/>
                  </a:lnTo>
                  <a:cubicBezTo>
                    <a:pt x="7277" y="5682"/>
                    <a:pt x="7385" y="5428"/>
                    <a:pt x="7458" y="5150"/>
                  </a:cubicBezTo>
                  <a:lnTo>
                    <a:pt x="8606" y="5222"/>
                  </a:lnTo>
                  <a:lnTo>
                    <a:pt x="8606" y="3397"/>
                  </a:lnTo>
                  <a:lnTo>
                    <a:pt x="7458" y="3458"/>
                  </a:lnTo>
                  <a:cubicBezTo>
                    <a:pt x="7385" y="3180"/>
                    <a:pt x="7277" y="2926"/>
                    <a:pt x="7132" y="2684"/>
                  </a:cubicBezTo>
                  <a:lnTo>
                    <a:pt x="7990" y="1911"/>
                  </a:lnTo>
                  <a:lnTo>
                    <a:pt x="6696" y="617"/>
                  </a:lnTo>
                  <a:lnTo>
                    <a:pt x="5923" y="1476"/>
                  </a:lnTo>
                  <a:cubicBezTo>
                    <a:pt x="5681" y="1331"/>
                    <a:pt x="5427" y="1222"/>
                    <a:pt x="5149" y="1161"/>
                  </a:cubicBezTo>
                  <a:lnTo>
                    <a:pt x="5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55;p80"/>
            <p:cNvSpPr/>
            <p:nvPr/>
          </p:nvSpPr>
          <p:spPr>
            <a:xfrm>
              <a:off x="968288" y="1789346"/>
              <a:ext cx="286353" cy="286703"/>
            </a:xfrm>
            <a:custGeom>
              <a:avLst/>
              <a:gdLst/>
              <a:ahLst/>
              <a:cxnLst/>
              <a:rect l="l" t="t" r="r" b="b"/>
              <a:pathLst>
                <a:path w="9815" h="9827" extrusionOk="0">
                  <a:moveTo>
                    <a:pt x="4901" y="3088"/>
                  </a:moveTo>
                  <a:cubicBezTo>
                    <a:pt x="5836" y="3088"/>
                    <a:pt x="6732" y="3816"/>
                    <a:pt x="6732" y="4920"/>
                  </a:cubicBezTo>
                  <a:cubicBezTo>
                    <a:pt x="6732" y="5923"/>
                    <a:pt x="5923" y="6733"/>
                    <a:pt x="4907" y="6733"/>
                  </a:cubicBezTo>
                  <a:cubicBezTo>
                    <a:pt x="3288" y="6733"/>
                    <a:pt x="2478" y="4775"/>
                    <a:pt x="3626" y="3626"/>
                  </a:cubicBezTo>
                  <a:cubicBezTo>
                    <a:pt x="3998" y="3255"/>
                    <a:pt x="4454" y="3088"/>
                    <a:pt x="4901" y="3088"/>
                  </a:cubicBezTo>
                  <a:close/>
                  <a:moveTo>
                    <a:pt x="3868" y="0"/>
                  </a:moveTo>
                  <a:lnTo>
                    <a:pt x="3940" y="1318"/>
                  </a:lnTo>
                  <a:cubicBezTo>
                    <a:pt x="3626" y="1402"/>
                    <a:pt x="3336" y="1523"/>
                    <a:pt x="3058" y="1680"/>
                  </a:cubicBezTo>
                  <a:lnTo>
                    <a:pt x="2176" y="713"/>
                  </a:lnTo>
                  <a:lnTo>
                    <a:pt x="701" y="2188"/>
                  </a:lnTo>
                  <a:lnTo>
                    <a:pt x="1680" y="3070"/>
                  </a:lnTo>
                  <a:cubicBezTo>
                    <a:pt x="1523" y="3348"/>
                    <a:pt x="1402" y="3638"/>
                    <a:pt x="1317" y="3953"/>
                  </a:cubicBezTo>
                  <a:lnTo>
                    <a:pt x="0" y="3880"/>
                  </a:lnTo>
                  <a:lnTo>
                    <a:pt x="0" y="5959"/>
                  </a:lnTo>
                  <a:lnTo>
                    <a:pt x="1317" y="5899"/>
                  </a:lnTo>
                  <a:cubicBezTo>
                    <a:pt x="1402" y="6201"/>
                    <a:pt x="1523" y="6503"/>
                    <a:pt x="1680" y="6769"/>
                  </a:cubicBezTo>
                  <a:lnTo>
                    <a:pt x="701" y="7651"/>
                  </a:lnTo>
                  <a:lnTo>
                    <a:pt x="2176" y="9126"/>
                  </a:lnTo>
                  <a:lnTo>
                    <a:pt x="3058" y="8147"/>
                  </a:lnTo>
                  <a:cubicBezTo>
                    <a:pt x="3336" y="8304"/>
                    <a:pt x="3626" y="8437"/>
                    <a:pt x="3940" y="8509"/>
                  </a:cubicBezTo>
                  <a:lnTo>
                    <a:pt x="3868" y="9827"/>
                  </a:lnTo>
                  <a:lnTo>
                    <a:pt x="5959" y="9827"/>
                  </a:lnTo>
                  <a:lnTo>
                    <a:pt x="5886" y="8509"/>
                  </a:lnTo>
                  <a:cubicBezTo>
                    <a:pt x="6188" y="8437"/>
                    <a:pt x="6491" y="8304"/>
                    <a:pt x="6769" y="8147"/>
                  </a:cubicBezTo>
                  <a:lnTo>
                    <a:pt x="7651" y="9126"/>
                  </a:lnTo>
                  <a:lnTo>
                    <a:pt x="9126" y="7651"/>
                  </a:lnTo>
                  <a:lnTo>
                    <a:pt x="8147" y="6769"/>
                  </a:lnTo>
                  <a:cubicBezTo>
                    <a:pt x="8304" y="6503"/>
                    <a:pt x="8425" y="6201"/>
                    <a:pt x="8509" y="5899"/>
                  </a:cubicBezTo>
                  <a:lnTo>
                    <a:pt x="9815" y="5959"/>
                  </a:lnTo>
                  <a:lnTo>
                    <a:pt x="9815" y="3868"/>
                  </a:lnTo>
                  <a:lnTo>
                    <a:pt x="8509" y="3941"/>
                  </a:lnTo>
                  <a:cubicBezTo>
                    <a:pt x="8425" y="3638"/>
                    <a:pt x="8304" y="3336"/>
                    <a:pt x="8134" y="3058"/>
                  </a:cubicBezTo>
                  <a:lnTo>
                    <a:pt x="9113" y="2176"/>
                  </a:lnTo>
                  <a:lnTo>
                    <a:pt x="7639" y="701"/>
                  </a:lnTo>
                  <a:lnTo>
                    <a:pt x="6769" y="1680"/>
                  </a:lnTo>
                  <a:cubicBezTo>
                    <a:pt x="6491" y="1523"/>
                    <a:pt x="6188" y="1402"/>
                    <a:pt x="5886" y="1318"/>
                  </a:cubicBezTo>
                  <a:lnTo>
                    <a:pt x="59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56;p80"/>
            <p:cNvSpPr/>
            <p:nvPr/>
          </p:nvSpPr>
          <p:spPr>
            <a:xfrm>
              <a:off x="694270" y="2197080"/>
              <a:ext cx="1306894" cy="396313"/>
            </a:xfrm>
            <a:custGeom>
              <a:avLst/>
              <a:gdLst/>
              <a:ahLst/>
              <a:cxnLst/>
              <a:rect l="l" t="t" r="r" b="b"/>
              <a:pathLst>
                <a:path w="44795" h="13584" extrusionOk="0">
                  <a:moveTo>
                    <a:pt x="12779" y="0"/>
                  </a:moveTo>
                  <a:cubicBezTo>
                    <a:pt x="9911" y="0"/>
                    <a:pt x="7912" y="2138"/>
                    <a:pt x="7760" y="4929"/>
                  </a:cubicBezTo>
                  <a:cubicBezTo>
                    <a:pt x="7531" y="8918"/>
                    <a:pt x="1" y="7612"/>
                    <a:pt x="980" y="13583"/>
                  </a:cubicBezTo>
                  <a:lnTo>
                    <a:pt x="44794" y="13583"/>
                  </a:lnTo>
                  <a:cubicBezTo>
                    <a:pt x="44794" y="13583"/>
                    <a:pt x="42534" y="10259"/>
                    <a:pt x="39210" y="9389"/>
                  </a:cubicBezTo>
                  <a:cubicBezTo>
                    <a:pt x="35886" y="8519"/>
                    <a:pt x="34895" y="9957"/>
                    <a:pt x="33010" y="6791"/>
                  </a:cubicBezTo>
                  <a:cubicBezTo>
                    <a:pt x="31124" y="3612"/>
                    <a:pt x="29384" y="1654"/>
                    <a:pt x="27123" y="1581"/>
                  </a:cubicBezTo>
                  <a:cubicBezTo>
                    <a:pt x="27084" y="1580"/>
                    <a:pt x="27044" y="1579"/>
                    <a:pt x="27004" y="1579"/>
                  </a:cubicBezTo>
                  <a:cubicBezTo>
                    <a:pt x="25536" y="1579"/>
                    <a:pt x="23496" y="2531"/>
                    <a:pt x="21126" y="2531"/>
                  </a:cubicBezTo>
                  <a:cubicBezTo>
                    <a:pt x="19812" y="2531"/>
                    <a:pt x="18397" y="2238"/>
                    <a:pt x="16922" y="1327"/>
                  </a:cubicBezTo>
                  <a:cubicBezTo>
                    <a:pt x="15431" y="402"/>
                    <a:pt x="14023" y="0"/>
                    <a:pt x="12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57;p80"/>
            <p:cNvSpPr/>
            <p:nvPr/>
          </p:nvSpPr>
          <p:spPr>
            <a:xfrm>
              <a:off x="1543078" y="2357752"/>
              <a:ext cx="403782" cy="235646"/>
            </a:xfrm>
            <a:custGeom>
              <a:avLst/>
              <a:gdLst/>
              <a:ahLst/>
              <a:cxnLst/>
              <a:rect l="l" t="t" r="r" b="b"/>
              <a:pathLst>
                <a:path w="13840" h="8077" extrusionOk="0">
                  <a:moveTo>
                    <a:pt x="11955" y="1"/>
                  </a:moveTo>
                  <a:cubicBezTo>
                    <a:pt x="10382" y="1"/>
                    <a:pt x="9056" y="4002"/>
                    <a:pt x="7797" y="4777"/>
                  </a:cubicBezTo>
                  <a:cubicBezTo>
                    <a:pt x="7711" y="4829"/>
                    <a:pt x="7639" y="4853"/>
                    <a:pt x="7576" y="4853"/>
                  </a:cubicBezTo>
                  <a:cubicBezTo>
                    <a:pt x="6866" y="4853"/>
                    <a:pt x="7462" y="1777"/>
                    <a:pt x="6145" y="1777"/>
                  </a:cubicBezTo>
                  <a:cubicBezTo>
                    <a:pt x="6094" y="1777"/>
                    <a:pt x="6040" y="1782"/>
                    <a:pt x="5984" y="1791"/>
                  </a:cubicBezTo>
                  <a:cubicBezTo>
                    <a:pt x="4340" y="2069"/>
                    <a:pt x="4787" y="5321"/>
                    <a:pt x="3868" y="6263"/>
                  </a:cubicBezTo>
                  <a:cubicBezTo>
                    <a:pt x="3612" y="6523"/>
                    <a:pt x="3387" y="6619"/>
                    <a:pt x="3179" y="6619"/>
                  </a:cubicBezTo>
                  <a:cubicBezTo>
                    <a:pt x="2639" y="6619"/>
                    <a:pt x="2208" y="5974"/>
                    <a:pt x="1632" y="5852"/>
                  </a:cubicBezTo>
                  <a:cubicBezTo>
                    <a:pt x="1605" y="5847"/>
                    <a:pt x="1579" y="5844"/>
                    <a:pt x="1552" y="5844"/>
                  </a:cubicBezTo>
                  <a:cubicBezTo>
                    <a:pt x="790" y="5844"/>
                    <a:pt x="1" y="8076"/>
                    <a:pt x="1" y="8076"/>
                  </a:cubicBezTo>
                  <a:lnTo>
                    <a:pt x="13816" y="8076"/>
                  </a:lnTo>
                  <a:cubicBezTo>
                    <a:pt x="13816" y="8076"/>
                    <a:pt x="13840" y="425"/>
                    <a:pt x="12172" y="27"/>
                  </a:cubicBezTo>
                  <a:cubicBezTo>
                    <a:pt x="12099" y="9"/>
                    <a:pt x="12027" y="1"/>
                    <a:pt x="11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58;p80"/>
            <p:cNvSpPr/>
            <p:nvPr/>
          </p:nvSpPr>
          <p:spPr>
            <a:xfrm>
              <a:off x="1028565" y="1462079"/>
              <a:ext cx="1149962" cy="1131290"/>
            </a:xfrm>
            <a:custGeom>
              <a:avLst/>
              <a:gdLst/>
              <a:ahLst/>
              <a:cxnLst/>
              <a:rect l="l" t="t" r="r" b="b"/>
              <a:pathLst>
                <a:path w="39416" h="38776" extrusionOk="0">
                  <a:moveTo>
                    <a:pt x="39416" y="1"/>
                  </a:moveTo>
                  <a:lnTo>
                    <a:pt x="32623" y="4993"/>
                  </a:lnTo>
                  <a:lnTo>
                    <a:pt x="34896" y="5694"/>
                  </a:lnTo>
                  <a:lnTo>
                    <a:pt x="29191" y="14203"/>
                  </a:lnTo>
                  <a:lnTo>
                    <a:pt x="24211" y="11737"/>
                  </a:lnTo>
                  <a:lnTo>
                    <a:pt x="17660" y="21032"/>
                  </a:lnTo>
                  <a:lnTo>
                    <a:pt x="12269" y="18349"/>
                  </a:lnTo>
                  <a:lnTo>
                    <a:pt x="1" y="38775"/>
                  </a:lnTo>
                  <a:lnTo>
                    <a:pt x="12571" y="38775"/>
                  </a:lnTo>
                  <a:lnTo>
                    <a:pt x="18965" y="26205"/>
                  </a:lnTo>
                  <a:lnTo>
                    <a:pt x="22676" y="27547"/>
                  </a:lnTo>
                  <a:lnTo>
                    <a:pt x="27015" y="17877"/>
                  </a:lnTo>
                  <a:lnTo>
                    <a:pt x="31366" y="19497"/>
                  </a:lnTo>
                  <a:lnTo>
                    <a:pt x="37047" y="6298"/>
                  </a:lnTo>
                  <a:lnTo>
                    <a:pt x="39416" y="7156"/>
                  </a:lnTo>
                  <a:lnTo>
                    <a:pt x="394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59;p80"/>
            <p:cNvSpPr/>
            <p:nvPr/>
          </p:nvSpPr>
          <p:spPr>
            <a:xfrm>
              <a:off x="557086" y="2068210"/>
              <a:ext cx="524742" cy="526580"/>
            </a:xfrm>
            <a:custGeom>
              <a:avLst/>
              <a:gdLst/>
              <a:ahLst/>
              <a:cxnLst/>
              <a:rect l="l" t="t" r="r" b="b"/>
              <a:pathLst>
                <a:path w="17986" h="18049" extrusionOk="0">
                  <a:moveTo>
                    <a:pt x="6350" y="1"/>
                  </a:moveTo>
                  <a:cubicBezTo>
                    <a:pt x="6289" y="1"/>
                    <a:pt x="6227" y="5"/>
                    <a:pt x="6165" y="15"/>
                  </a:cubicBezTo>
                  <a:cubicBezTo>
                    <a:pt x="3059" y="511"/>
                    <a:pt x="5162" y="12332"/>
                    <a:pt x="3856" y="12404"/>
                  </a:cubicBezTo>
                  <a:cubicBezTo>
                    <a:pt x="3828" y="12406"/>
                    <a:pt x="3800" y="12406"/>
                    <a:pt x="3773" y="12406"/>
                  </a:cubicBezTo>
                  <a:cubicBezTo>
                    <a:pt x="2630" y="12406"/>
                    <a:pt x="2658" y="11032"/>
                    <a:pt x="1578" y="11032"/>
                  </a:cubicBezTo>
                  <a:cubicBezTo>
                    <a:pt x="1508" y="11032"/>
                    <a:pt x="1434" y="11038"/>
                    <a:pt x="1354" y="11050"/>
                  </a:cubicBezTo>
                  <a:cubicBezTo>
                    <a:pt x="1" y="11256"/>
                    <a:pt x="1814" y="18049"/>
                    <a:pt x="1814" y="18049"/>
                  </a:cubicBezTo>
                  <a:lnTo>
                    <a:pt x="17986" y="18000"/>
                  </a:lnTo>
                  <a:cubicBezTo>
                    <a:pt x="17753" y="9879"/>
                    <a:pt x="16748" y="7756"/>
                    <a:pt x="15617" y="7756"/>
                  </a:cubicBezTo>
                  <a:cubicBezTo>
                    <a:pt x="14575" y="7756"/>
                    <a:pt x="13428" y="9558"/>
                    <a:pt x="12680" y="10132"/>
                  </a:cubicBezTo>
                  <a:cubicBezTo>
                    <a:pt x="12605" y="10190"/>
                    <a:pt x="12528" y="10217"/>
                    <a:pt x="12452" y="10217"/>
                  </a:cubicBezTo>
                  <a:cubicBezTo>
                    <a:pt x="10970" y="10217"/>
                    <a:pt x="9187" y="1"/>
                    <a:pt x="6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60;p80"/>
            <p:cNvSpPr/>
            <p:nvPr/>
          </p:nvSpPr>
          <p:spPr>
            <a:xfrm>
              <a:off x="736954" y="2068647"/>
              <a:ext cx="94877" cy="526142"/>
            </a:xfrm>
            <a:custGeom>
              <a:avLst/>
              <a:gdLst/>
              <a:ahLst/>
              <a:cxnLst/>
              <a:rect l="l" t="t" r="r" b="b"/>
              <a:pathLst>
                <a:path w="3252" h="18034" fill="none" extrusionOk="0">
                  <a:moveTo>
                    <a:pt x="0" y="0"/>
                  </a:moveTo>
                  <a:cubicBezTo>
                    <a:pt x="0" y="0"/>
                    <a:pt x="629" y="10455"/>
                    <a:pt x="3251" y="18034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61;p80"/>
            <p:cNvSpPr/>
            <p:nvPr/>
          </p:nvSpPr>
          <p:spPr>
            <a:xfrm>
              <a:off x="745765" y="2076029"/>
              <a:ext cx="20131" cy="92776"/>
            </a:xfrm>
            <a:custGeom>
              <a:avLst/>
              <a:gdLst/>
              <a:ahLst/>
              <a:cxnLst/>
              <a:rect l="l" t="t" r="r" b="b"/>
              <a:pathLst>
                <a:path w="690" h="3180" fill="none" extrusionOk="0">
                  <a:moveTo>
                    <a:pt x="689" y="1"/>
                  </a:moveTo>
                  <a:cubicBezTo>
                    <a:pt x="689" y="1"/>
                    <a:pt x="411" y="2068"/>
                    <a:pt x="0" y="3180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762;p80"/>
            <p:cNvSpPr/>
            <p:nvPr/>
          </p:nvSpPr>
          <p:spPr>
            <a:xfrm>
              <a:off x="688989" y="2158218"/>
              <a:ext cx="68795" cy="106168"/>
            </a:xfrm>
            <a:custGeom>
              <a:avLst/>
              <a:gdLst/>
              <a:ahLst/>
              <a:cxnLst/>
              <a:rect l="l" t="t" r="r" b="b"/>
              <a:pathLst>
                <a:path w="2358" h="3639" fill="none" extrusionOk="0">
                  <a:moveTo>
                    <a:pt x="0" y="0"/>
                  </a:moveTo>
                  <a:cubicBezTo>
                    <a:pt x="0" y="0"/>
                    <a:pt x="230" y="967"/>
                    <a:pt x="2357" y="3638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63;p80"/>
            <p:cNvSpPr/>
            <p:nvPr/>
          </p:nvSpPr>
          <p:spPr>
            <a:xfrm>
              <a:off x="796181" y="2208284"/>
              <a:ext cx="46592" cy="261671"/>
            </a:xfrm>
            <a:custGeom>
              <a:avLst/>
              <a:gdLst/>
              <a:ahLst/>
              <a:cxnLst/>
              <a:rect l="l" t="t" r="r" b="b"/>
              <a:pathLst>
                <a:path w="1597" h="8969" fill="none" extrusionOk="0">
                  <a:moveTo>
                    <a:pt x="1596" y="0"/>
                  </a:moveTo>
                  <a:cubicBezTo>
                    <a:pt x="1596" y="0"/>
                    <a:pt x="1173" y="7059"/>
                    <a:pt x="1" y="8969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64;p80"/>
            <p:cNvSpPr/>
            <p:nvPr/>
          </p:nvSpPr>
          <p:spPr>
            <a:xfrm>
              <a:off x="596590" y="2390604"/>
              <a:ext cx="126619" cy="204196"/>
            </a:xfrm>
            <a:custGeom>
              <a:avLst/>
              <a:gdLst/>
              <a:ahLst/>
              <a:cxnLst/>
              <a:rect l="l" t="t" r="r" b="b"/>
              <a:pathLst>
                <a:path w="4340" h="6999" fill="none" extrusionOk="0">
                  <a:moveTo>
                    <a:pt x="0" y="0"/>
                  </a:moveTo>
                  <a:cubicBezTo>
                    <a:pt x="0" y="0"/>
                    <a:pt x="955" y="3034"/>
                    <a:pt x="4340" y="6999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65;p80"/>
            <p:cNvSpPr/>
            <p:nvPr/>
          </p:nvSpPr>
          <p:spPr>
            <a:xfrm>
              <a:off x="683679" y="2292223"/>
              <a:ext cx="132279" cy="252860"/>
            </a:xfrm>
            <a:custGeom>
              <a:avLst/>
              <a:gdLst/>
              <a:ahLst/>
              <a:cxnLst/>
              <a:rect l="l" t="t" r="r" b="b"/>
              <a:pathLst>
                <a:path w="4534" h="8667" fill="none" extrusionOk="0">
                  <a:moveTo>
                    <a:pt x="1" y="0"/>
                  </a:moveTo>
                  <a:cubicBezTo>
                    <a:pt x="1" y="0"/>
                    <a:pt x="1258" y="4629"/>
                    <a:pt x="4533" y="8666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66;p80"/>
            <p:cNvSpPr/>
            <p:nvPr/>
          </p:nvSpPr>
          <p:spPr>
            <a:xfrm>
              <a:off x="641374" y="2418467"/>
              <a:ext cx="12020" cy="82886"/>
            </a:xfrm>
            <a:custGeom>
              <a:avLst/>
              <a:gdLst/>
              <a:ahLst/>
              <a:cxnLst/>
              <a:rect l="l" t="t" r="r" b="b"/>
              <a:pathLst>
                <a:path w="412" h="2841" fill="none" extrusionOk="0">
                  <a:moveTo>
                    <a:pt x="1" y="0"/>
                  </a:moveTo>
                  <a:cubicBezTo>
                    <a:pt x="194" y="931"/>
                    <a:pt x="339" y="1886"/>
                    <a:pt x="411" y="2841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67;p80"/>
            <p:cNvSpPr/>
            <p:nvPr/>
          </p:nvSpPr>
          <p:spPr>
            <a:xfrm>
              <a:off x="588829" y="2496746"/>
              <a:ext cx="109698" cy="67394"/>
            </a:xfrm>
            <a:custGeom>
              <a:avLst/>
              <a:gdLst/>
              <a:ahLst/>
              <a:cxnLst/>
              <a:rect l="l" t="t" r="r" b="b"/>
              <a:pathLst>
                <a:path w="3760" h="2310" fill="none" extrusionOk="0">
                  <a:moveTo>
                    <a:pt x="1" y="1"/>
                  </a:moveTo>
                  <a:cubicBezTo>
                    <a:pt x="1" y="1"/>
                    <a:pt x="1548" y="1088"/>
                    <a:pt x="3760" y="2309"/>
                  </a:cubicBezTo>
                </a:path>
              </a:pathLst>
            </a:custGeom>
            <a:noFill/>
            <a:ln w="3625" cap="flat" cmpd="sng">
              <a:solidFill>
                <a:srgbClr val="52573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68;p80"/>
            <p:cNvSpPr/>
            <p:nvPr/>
          </p:nvSpPr>
          <p:spPr>
            <a:xfrm>
              <a:off x="596240" y="2593377"/>
              <a:ext cx="1286793" cy="29"/>
            </a:xfrm>
            <a:custGeom>
              <a:avLst/>
              <a:gdLst/>
              <a:ahLst/>
              <a:cxnLst/>
              <a:rect l="l" t="t" r="r" b="b"/>
              <a:pathLst>
                <a:path w="44106" h="1" fill="none" extrusionOk="0">
                  <a:moveTo>
                    <a:pt x="0" y="0"/>
                  </a:moveTo>
                  <a:lnTo>
                    <a:pt x="44105" y="0"/>
                  </a:lnTo>
                </a:path>
              </a:pathLst>
            </a:custGeom>
            <a:noFill/>
            <a:ln w="3925" cap="flat" cmpd="sng">
              <a:solidFill>
                <a:srgbClr val="292E4A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69;p80"/>
            <p:cNvSpPr/>
            <p:nvPr/>
          </p:nvSpPr>
          <p:spPr>
            <a:xfrm>
              <a:off x="813103" y="1933563"/>
              <a:ext cx="436604" cy="821335"/>
            </a:xfrm>
            <a:custGeom>
              <a:avLst/>
              <a:gdLst/>
              <a:ahLst/>
              <a:cxnLst/>
              <a:rect l="l" t="t" r="r" b="b"/>
              <a:pathLst>
                <a:path w="14965" h="28152" extrusionOk="0">
                  <a:moveTo>
                    <a:pt x="2382" y="1"/>
                  </a:moveTo>
                  <a:cubicBezTo>
                    <a:pt x="1064" y="1"/>
                    <a:pt x="1" y="1064"/>
                    <a:pt x="1" y="2382"/>
                  </a:cubicBezTo>
                  <a:lnTo>
                    <a:pt x="1" y="25782"/>
                  </a:lnTo>
                  <a:cubicBezTo>
                    <a:pt x="1" y="27100"/>
                    <a:pt x="1064" y="28151"/>
                    <a:pt x="2382" y="28151"/>
                  </a:cubicBezTo>
                  <a:lnTo>
                    <a:pt x="12595" y="28151"/>
                  </a:lnTo>
                  <a:cubicBezTo>
                    <a:pt x="13913" y="28151"/>
                    <a:pt x="14964" y="27100"/>
                    <a:pt x="14964" y="25782"/>
                  </a:cubicBezTo>
                  <a:lnTo>
                    <a:pt x="14964" y="2382"/>
                  </a:lnTo>
                  <a:cubicBezTo>
                    <a:pt x="14964" y="1064"/>
                    <a:pt x="13913" y="1"/>
                    <a:pt x="1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70;p80"/>
            <p:cNvSpPr/>
            <p:nvPr/>
          </p:nvSpPr>
          <p:spPr>
            <a:xfrm>
              <a:off x="847326" y="1933563"/>
              <a:ext cx="436575" cy="821335"/>
            </a:xfrm>
            <a:custGeom>
              <a:avLst/>
              <a:gdLst/>
              <a:ahLst/>
              <a:cxnLst/>
              <a:rect l="l" t="t" r="r" b="b"/>
              <a:pathLst>
                <a:path w="14964" h="28152" extrusionOk="0">
                  <a:moveTo>
                    <a:pt x="2369" y="1"/>
                  </a:moveTo>
                  <a:cubicBezTo>
                    <a:pt x="1064" y="1"/>
                    <a:pt x="0" y="1064"/>
                    <a:pt x="0" y="2382"/>
                  </a:cubicBezTo>
                  <a:lnTo>
                    <a:pt x="0" y="25782"/>
                  </a:lnTo>
                  <a:cubicBezTo>
                    <a:pt x="0" y="27087"/>
                    <a:pt x="1064" y="28151"/>
                    <a:pt x="2369" y="28151"/>
                  </a:cubicBezTo>
                  <a:lnTo>
                    <a:pt x="12583" y="28151"/>
                  </a:lnTo>
                  <a:cubicBezTo>
                    <a:pt x="13900" y="28151"/>
                    <a:pt x="14964" y="27087"/>
                    <a:pt x="14964" y="25782"/>
                  </a:cubicBezTo>
                  <a:lnTo>
                    <a:pt x="14964" y="2382"/>
                  </a:lnTo>
                  <a:cubicBezTo>
                    <a:pt x="14964" y="1064"/>
                    <a:pt x="13900" y="1"/>
                    <a:pt x="12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71;p80"/>
            <p:cNvSpPr/>
            <p:nvPr/>
          </p:nvSpPr>
          <p:spPr>
            <a:xfrm>
              <a:off x="868128" y="1954744"/>
              <a:ext cx="394971" cy="779702"/>
            </a:xfrm>
            <a:custGeom>
              <a:avLst/>
              <a:gdLst/>
              <a:ahLst/>
              <a:cxnLst/>
              <a:rect l="l" t="t" r="r" b="b"/>
              <a:pathLst>
                <a:path w="13538" h="26725" extrusionOk="0">
                  <a:moveTo>
                    <a:pt x="1656" y="0"/>
                  </a:moveTo>
                  <a:cubicBezTo>
                    <a:pt x="738" y="0"/>
                    <a:pt x="0" y="737"/>
                    <a:pt x="0" y="1656"/>
                  </a:cubicBezTo>
                  <a:lnTo>
                    <a:pt x="0" y="25056"/>
                  </a:lnTo>
                  <a:cubicBezTo>
                    <a:pt x="0" y="25975"/>
                    <a:pt x="738" y="26724"/>
                    <a:pt x="1656" y="26724"/>
                  </a:cubicBezTo>
                  <a:lnTo>
                    <a:pt x="11870" y="26724"/>
                  </a:lnTo>
                  <a:cubicBezTo>
                    <a:pt x="12788" y="26724"/>
                    <a:pt x="13538" y="25975"/>
                    <a:pt x="13538" y="25056"/>
                  </a:cubicBezTo>
                  <a:lnTo>
                    <a:pt x="13538" y="1656"/>
                  </a:lnTo>
                  <a:cubicBezTo>
                    <a:pt x="13526" y="737"/>
                    <a:pt x="12788" y="0"/>
                    <a:pt x="11870" y="0"/>
                  </a:cubicBezTo>
                  <a:lnTo>
                    <a:pt x="9501" y="0"/>
                  </a:lnTo>
                  <a:cubicBezTo>
                    <a:pt x="9368" y="0"/>
                    <a:pt x="9259" y="85"/>
                    <a:pt x="9223" y="206"/>
                  </a:cubicBezTo>
                  <a:lnTo>
                    <a:pt x="9114" y="556"/>
                  </a:lnTo>
                  <a:cubicBezTo>
                    <a:pt x="9053" y="749"/>
                    <a:pt x="8872" y="882"/>
                    <a:pt x="8667" y="882"/>
                  </a:cubicBezTo>
                  <a:lnTo>
                    <a:pt x="4871" y="882"/>
                  </a:lnTo>
                  <a:cubicBezTo>
                    <a:pt x="4666" y="882"/>
                    <a:pt x="4472" y="749"/>
                    <a:pt x="4412" y="556"/>
                  </a:cubicBezTo>
                  <a:lnTo>
                    <a:pt x="4303" y="206"/>
                  </a:lnTo>
                  <a:cubicBezTo>
                    <a:pt x="4267" y="85"/>
                    <a:pt x="4158" y="0"/>
                    <a:pt x="4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72;p80"/>
            <p:cNvSpPr/>
            <p:nvPr/>
          </p:nvSpPr>
          <p:spPr>
            <a:xfrm>
              <a:off x="1031395" y="1957545"/>
              <a:ext cx="68094" cy="6739"/>
            </a:xfrm>
            <a:custGeom>
              <a:avLst/>
              <a:gdLst/>
              <a:ahLst/>
              <a:cxnLst/>
              <a:rect l="l" t="t" r="r" b="b"/>
              <a:pathLst>
                <a:path w="2334" h="231" extrusionOk="0">
                  <a:moveTo>
                    <a:pt x="121" y="1"/>
                  </a:moveTo>
                  <a:cubicBezTo>
                    <a:pt x="61" y="1"/>
                    <a:pt x="1" y="49"/>
                    <a:pt x="1" y="110"/>
                  </a:cubicBezTo>
                  <a:cubicBezTo>
                    <a:pt x="1" y="170"/>
                    <a:pt x="61" y="230"/>
                    <a:pt x="121" y="230"/>
                  </a:cubicBezTo>
                  <a:lnTo>
                    <a:pt x="2225" y="230"/>
                  </a:lnTo>
                  <a:cubicBezTo>
                    <a:pt x="2285" y="230"/>
                    <a:pt x="2333" y="170"/>
                    <a:pt x="2333" y="110"/>
                  </a:cubicBezTo>
                  <a:cubicBezTo>
                    <a:pt x="2333" y="49"/>
                    <a:pt x="2285" y="1"/>
                    <a:pt x="2225" y="1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73;p80"/>
            <p:cNvSpPr/>
            <p:nvPr/>
          </p:nvSpPr>
          <p:spPr>
            <a:xfrm>
              <a:off x="828274" y="2071798"/>
              <a:ext cx="29" cy="101937"/>
            </a:xfrm>
            <a:custGeom>
              <a:avLst/>
              <a:gdLst/>
              <a:ahLst/>
              <a:cxnLst/>
              <a:rect l="l" t="t" r="r" b="b"/>
              <a:pathLst>
                <a:path w="1" h="3494" fill="none" extrusionOk="0">
                  <a:moveTo>
                    <a:pt x="1" y="1"/>
                  </a:moveTo>
                  <a:lnTo>
                    <a:pt x="1" y="3494"/>
                  </a:lnTo>
                </a:path>
              </a:pathLst>
            </a:custGeom>
            <a:noFill/>
            <a:ln w="54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4;p80"/>
            <p:cNvSpPr/>
            <p:nvPr/>
          </p:nvSpPr>
          <p:spPr>
            <a:xfrm>
              <a:off x="828274" y="2205453"/>
              <a:ext cx="29" cy="47643"/>
            </a:xfrm>
            <a:custGeom>
              <a:avLst/>
              <a:gdLst/>
              <a:ahLst/>
              <a:cxnLst/>
              <a:rect l="l" t="t" r="r" b="b"/>
              <a:pathLst>
                <a:path w="1" h="1633" fill="none" extrusionOk="0">
                  <a:moveTo>
                    <a:pt x="1" y="1"/>
                  </a:moveTo>
                  <a:lnTo>
                    <a:pt x="1" y="1633"/>
                  </a:lnTo>
                </a:path>
              </a:pathLst>
            </a:custGeom>
            <a:noFill/>
            <a:ln w="54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75;p80"/>
            <p:cNvSpPr/>
            <p:nvPr/>
          </p:nvSpPr>
          <p:spPr>
            <a:xfrm>
              <a:off x="1781123" y="2262930"/>
              <a:ext cx="674614" cy="460586"/>
            </a:xfrm>
            <a:custGeom>
              <a:avLst/>
              <a:gdLst/>
              <a:ahLst/>
              <a:cxnLst/>
              <a:rect l="l" t="t" r="r" b="b"/>
              <a:pathLst>
                <a:path w="23123" h="15787" extrusionOk="0">
                  <a:moveTo>
                    <a:pt x="2756" y="1"/>
                  </a:moveTo>
                  <a:lnTo>
                    <a:pt x="0" y="15786"/>
                  </a:lnTo>
                  <a:lnTo>
                    <a:pt x="20366" y="15786"/>
                  </a:lnTo>
                  <a:lnTo>
                    <a:pt x="23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76;p80"/>
            <p:cNvSpPr/>
            <p:nvPr/>
          </p:nvSpPr>
          <p:spPr>
            <a:xfrm>
              <a:off x="1804376" y="2282332"/>
              <a:ext cx="628079" cy="421783"/>
            </a:xfrm>
            <a:custGeom>
              <a:avLst/>
              <a:gdLst/>
              <a:ahLst/>
              <a:cxnLst/>
              <a:rect l="l" t="t" r="r" b="b"/>
              <a:pathLst>
                <a:path w="21528" h="14457" extrusionOk="0">
                  <a:moveTo>
                    <a:pt x="2515" y="1"/>
                  </a:moveTo>
                  <a:lnTo>
                    <a:pt x="1" y="14457"/>
                  </a:lnTo>
                  <a:lnTo>
                    <a:pt x="19013" y="14457"/>
                  </a:lnTo>
                  <a:lnTo>
                    <a:pt x="21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777;p80"/>
            <p:cNvSpPr/>
            <p:nvPr/>
          </p:nvSpPr>
          <p:spPr>
            <a:xfrm>
              <a:off x="1387922" y="2723502"/>
              <a:ext cx="989499" cy="33172"/>
            </a:xfrm>
            <a:custGeom>
              <a:avLst/>
              <a:gdLst/>
              <a:ahLst/>
              <a:cxnLst/>
              <a:rect l="l" t="t" r="r" b="b"/>
              <a:pathLst>
                <a:path w="33916" h="1137" extrusionOk="0">
                  <a:moveTo>
                    <a:pt x="0" y="0"/>
                  </a:moveTo>
                  <a:lnTo>
                    <a:pt x="0" y="1137"/>
                  </a:lnTo>
                  <a:lnTo>
                    <a:pt x="33916" y="1137"/>
                  </a:lnTo>
                  <a:lnTo>
                    <a:pt x="33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778;p80"/>
            <p:cNvSpPr/>
            <p:nvPr/>
          </p:nvSpPr>
          <p:spPr>
            <a:xfrm>
              <a:off x="1387922" y="2723502"/>
              <a:ext cx="454576" cy="33172"/>
            </a:xfrm>
            <a:custGeom>
              <a:avLst/>
              <a:gdLst/>
              <a:ahLst/>
              <a:cxnLst/>
              <a:rect l="l" t="t" r="r" b="b"/>
              <a:pathLst>
                <a:path w="15581" h="1137" extrusionOk="0">
                  <a:moveTo>
                    <a:pt x="0" y="0"/>
                  </a:moveTo>
                  <a:lnTo>
                    <a:pt x="0" y="1137"/>
                  </a:lnTo>
                  <a:lnTo>
                    <a:pt x="15580" y="1137"/>
                  </a:lnTo>
                  <a:lnTo>
                    <a:pt x="15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779;p80"/>
            <p:cNvSpPr/>
            <p:nvPr/>
          </p:nvSpPr>
          <p:spPr>
            <a:xfrm>
              <a:off x="1387922" y="2723502"/>
              <a:ext cx="989499" cy="29"/>
            </a:xfrm>
            <a:custGeom>
              <a:avLst/>
              <a:gdLst/>
              <a:ahLst/>
              <a:cxnLst/>
              <a:rect l="l" t="t" r="r" b="b"/>
              <a:pathLst>
                <a:path w="33916" h="1" fill="none" extrusionOk="0">
                  <a:moveTo>
                    <a:pt x="33916" y="0"/>
                  </a:moveTo>
                  <a:lnTo>
                    <a:pt x="0" y="0"/>
                  </a:lnTo>
                </a:path>
              </a:pathLst>
            </a:custGeom>
            <a:noFill/>
            <a:ln w="3625" cap="flat" cmpd="sng">
              <a:solidFill>
                <a:srgbClr val="3747A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780;p80"/>
            <p:cNvSpPr/>
            <p:nvPr/>
          </p:nvSpPr>
          <p:spPr>
            <a:xfrm>
              <a:off x="2222259" y="2604522"/>
              <a:ext cx="61384" cy="98553"/>
            </a:xfrm>
            <a:custGeom>
              <a:avLst/>
              <a:gdLst/>
              <a:ahLst/>
              <a:cxnLst/>
              <a:rect l="l" t="t" r="r" b="b"/>
              <a:pathLst>
                <a:path w="2104" h="3378" extrusionOk="0">
                  <a:moveTo>
                    <a:pt x="920" y="0"/>
                  </a:moveTo>
                  <a:cubicBezTo>
                    <a:pt x="554" y="0"/>
                    <a:pt x="182" y="66"/>
                    <a:pt x="182" y="66"/>
                  </a:cubicBezTo>
                  <a:cubicBezTo>
                    <a:pt x="182" y="66"/>
                    <a:pt x="400" y="658"/>
                    <a:pt x="327" y="948"/>
                  </a:cubicBezTo>
                  <a:cubicBezTo>
                    <a:pt x="255" y="1238"/>
                    <a:pt x="25" y="1480"/>
                    <a:pt x="13" y="1915"/>
                  </a:cubicBezTo>
                  <a:cubicBezTo>
                    <a:pt x="1" y="2338"/>
                    <a:pt x="37" y="3099"/>
                    <a:pt x="170" y="3124"/>
                  </a:cubicBezTo>
                  <a:cubicBezTo>
                    <a:pt x="173" y="3124"/>
                    <a:pt x="176" y="3124"/>
                    <a:pt x="178" y="3124"/>
                  </a:cubicBezTo>
                  <a:cubicBezTo>
                    <a:pt x="311" y="3124"/>
                    <a:pt x="221" y="2554"/>
                    <a:pt x="339" y="2507"/>
                  </a:cubicBezTo>
                  <a:cubicBezTo>
                    <a:pt x="342" y="2506"/>
                    <a:pt x="346" y="2505"/>
                    <a:pt x="349" y="2505"/>
                  </a:cubicBezTo>
                  <a:cubicBezTo>
                    <a:pt x="481" y="2505"/>
                    <a:pt x="883" y="3377"/>
                    <a:pt x="883" y="3377"/>
                  </a:cubicBezTo>
                  <a:lnTo>
                    <a:pt x="2104" y="3377"/>
                  </a:lnTo>
                  <a:cubicBezTo>
                    <a:pt x="2104" y="3377"/>
                    <a:pt x="1681" y="730"/>
                    <a:pt x="1620" y="271"/>
                  </a:cubicBezTo>
                  <a:cubicBezTo>
                    <a:pt x="1591" y="56"/>
                    <a:pt x="1258" y="0"/>
                    <a:pt x="920" y="0"/>
                  </a:cubicBezTo>
                  <a:close/>
                </a:path>
              </a:pathLst>
            </a:custGeom>
            <a:solidFill>
              <a:srgbClr val="F9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781;p80"/>
            <p:cNvSpPr/>
            <p:nvPr/>
          </p:nvSpPr>
          <p:spPr>
            <a:xfrm>
              <a:off x="1490183" y="2389962"/>
              <a:ext cx="128049" cy="62376"/>
            </a:xfrm>
            <a:custGeom>
              <a:avLst/>
              <a:gdLst/>
              <a:ahLst/>
              <a:cxnLst/>
              <a:rect l="l" t="t" r="r" b="b"/>
              <a:pathLst>
                <a:path w="4389" h="2138" extrusionOk="0">
                  <a:moveTo>
                    <a:pt x="1595" y="0"/>
                  </a:moveTo>
                  <a:cubicBezTo>
                    <a:pt x="1002" y="0"/>
                    <a:pt x="1" y="312"/>
                    <a:pt x="1" y="312"/>
                  </a:cubicBezTo>
                  <a:lnTo>
                    <a:pt x="2212" y="2138"/>
                  </a:lnTo>
                  <a:cubicBezTo>
                    <a:pt x="2563" y="1920"/>
                    <a:pt x="2962" y="1775"/>
                    <a:pt x="3373" y="1690"/>
                  </a:cubicBezTo>
                  <a:cubicBezTo>
                    <a:pt x="3655" y="1640"/>
                    <a:pt x="3937" y="1615"/>
                    <a:pt x="4219" y="1615"/>
                  </a:cubicBezTo>
                  <a:cubicBezTo>
                    <a:pt x="4275" y="1615"/>
                    <a:pt x="4332" y="1616"/>
                    <a:pt x="4388" y="1618"/>
                  </a:cubicBezTo>
                  <a:lnTo>
                    <a:pt x="4316" y="312"/>
                  </a:lnTo>
                  <a:cubicBezTo>
                    <a:pt x="4316" y="312"/>
                    <a:pt x="2321" y="155"/>
                    <a:pt x="1826" y="22"/>
                  </a:cubicBezTo>
                  <a:cubicBezTo>
                    <a:pt x="1761" y="7"/>
                    <a:pt x="1682" y="0"/>
                    <a:pt x="1595" y="0"/>
                  </a:cubicBezTo>
                  <a:close/>
                </a:path>
              </a:pathLst>
            </a:custGeom>
            <a:solidFill>
              <a:srgbClr val="F9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782;p80"/>
            <p:cNvSpPr/>
            <p:nvPr/>
          </p:nvSpPr>
          <p:spPr>
            <a:xfrm>
              <a:off x="1839999" y="2026284"/>
              <a:ext cx="149201" cy="211285"/>
            </a:xfrm>
            <a:custGeom>
              <a:avLst/>
              <a:gdLst/>
              <a:ahLst/>
              <a:cxnLst/>
              <a:rect l="l" t="t" r="r" b="b"/>
              <a:pathLst>
                <a:path w="5114" h="7242" extrusionOk="0">
                  <a:moveTo>
                    <a:pt x="1422" y="0"/>
                  </a:moveTo>
                  <a:cubicBezTo>
                    <a:pt x="1224" y="0"/>
                    <a:pt x="1048" y="24"/>
                    <a:pt x="907" y="74"/>
                  </a:cubicBezTo>
                  <a:cubicBezTo>
                    <a:pt x="1" y="401"/>
                    <a:pt x="847" y="1380"/>
                    <a:pt x="847" y="1380"/>
                  </a:cubicBezTo>
                  <a:cubicBezTo>
                    <a:pt x="823" y="1887"/>
                    <a:pt x="690" y="3132"/>
                    <a:pt x="762" y="3712"/>
                  </a:cubicBezTo>
                  <a:cubicBezTo>
                    <a:pt x="838" y="4224"/>
                    <a:pt x="1091" y="4609"/>
                    <a:pt x="1574" y="4609"/>
                  </a:cubicBezTo>
                  <a:cubicBezTo>
                    <a:pt x="1627" y="4609"/>
                    <a:pt x="1683" y="4604"/>
                    <a:pt x="1741" y="4595"/>
                  </a:cubicBezTo>
                  <a:cubicBezTo>
                    <a:pt x="1751" y="4593"/>
                    <a:pt x="1761" y="4593"/>
                    <a:pt x="1771" y="4593"/>
                  </a:cubicBezTo>
                  <a:cubicBezTo>
                    <a:pt x="2363" y="4593"/>
                    <a:pt x="2877" y="7048"/>
                    <a:pt x="2877" y="7048"/>
                  </a:cubicBezTo>
                  <a:lnTo>
                    <a:pt x="4183" y="7242"/>
                  </a:lnTo>
                  <a:lnTo>
                    <a:pt x="5113" y="5815"/>
                  </a:lnTo>
                  <a:lnTo>
                    <a:pt x="4231" y="4268"/>
                  </a:lnTo>
                  <a:cubicBezTo>
                    <a:pt x="4231" y="4268"/>
                    <a:pt x="4872" y="2540"/>
                    <a:pt x="4533" y="1549"/>
                  </a:cubicBezTo>
                  <a:cubicBezTo>
                    <a:pt x="4257" y="701"/>
                    <a:pt x="2506" y="0"/>
                    <a:pt x="1422" y="0"/>
                  </a:cubicBezTo>
                  <a:close/>
                </a:path>
              </a:pathLst>
            </a:custGeom>
            <a:solidFill>
              <a:srgbClr val="F9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783;p80"/>
            <p:cNvSpPr/>
            <p:nvPr/>
          </p:nvSpPr>
          <p:spPr>
            <a:xfrm>
              <a:off x="1877373" y="2169129"/>
              <a:ext cx="204575" cy="361478"/>
            </a:xfrm>
            <a:custGeom>
              <a:avLst/>
              <a:gdLst/>
              <a:ahLst/>
              <a:cxnLst/>
              <a:rect l="l" t="t" r="r" b="b"/>
              <a:pathLst>
                <a:path w="7012" h="12390" extrusionOk="0">
                  <a:moveTo>
                    <a:pt x="3748" y="1"/>
                  </a:moveTo>
                  <a:lnTo>
                    <a:pt x="2636" y="1173"/>
                  </a:lnTo>
                  <a:lnTo>
                    <a:pt x="2636" y="2044"/>
                  </a:lnTo>
                  <a:lnTo>
                    <a:pt x="2322" y="1367"/>
                  </a:lnTo>
                  <a:lnTo>
                    <a:pt x="835" y="774"/>
                  </a:lnTo>
                  <a:lnTo>
                    <a:pt x="774" y="1536"/>
                  </a:lnTo>
                  <a:lnTo>
                    <a:pt x="1" y="2044"/>
                  </a:lnTo>
                  <a:lnTo>
                    <a:pt x="2587" y="12390"/>
                  </a:lnTo>
                  <a:lnTo>
                    <a:pt x="7011" y="12390"/>
                  </a:lnTo>
                  <a:lnTo>
                    <a:pt x="4038" y="641"/>
                  </a:lnTo>
                  <a:lnTo>
                    <a:pt x="3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784;p80"/>
            <p:cNvSpPr/>
            <p:nvPr/>
          </p:nvSpPr>
          <p:spPr>
            <a:xfrm>
              <a:off x="1889364" y="2530590"/>
              <a:ext cx="263450" cy="172483"/>
            </a:xfrm>
            <a:custGeom>
              <a:avLst/>
              <a:gdLst/>
              <a:ahLst/>
              <a:cxnLst/>
              <a:rect l="l" t="t" r="r" b="b"/>
              <a:pathLst>
                <a:path w="9030" h="5912" extrusionOk="0">
                  <a:moveTo>
                    <a:pt x="1693" y="1"/>
                  </a:moveTo>
                  <a:lnTo>
                    <a:pt x="1" y="5911"/>
                  </a:lnTo>
                  <a:lnTo>
                    <a:pt x="9030" y="5911"/>
                  </a:lnTo>
                  <a:lnTo>
                    <a:pt x="85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785;p80"/>
            <p:cNvSpPr/>
            <p:nvPr/>
          </p:nvSpPr>
          <p:spPr>
            <a:xfrm>
              <a:off x="1608315" y="2213914"/>
              <a:ext cx="385460" cy="436866"/>
            </a:xfrm>
            <a:custGeom>
              <a:avLst/>
              <a:gdLst/>
              <a:ahLst/>
              <a:cxnLst/>
              <a:rect l="l" t="t" r="r" b="b"/>
              <a:pathLst>
                <a:path w="13212" h="14974" extrusionOk="0">
                  <a:moveTo>
                    <a:pt x="10008" y="1"/>
                  </a:moveTo>
                  <a:cubicBezTo>
                    <a:pt x="9211" y="25"/>
                    <a:pt x="8631" y="1004"/>
                    <a:pt x="8002" y="1753"/>
                  </a:cubicBezTo>
                  <a:cubicBezTo>
                    <a:pt x="7374" y="2515"/>
                    <a:pt x="4775" y="5500"/>
                    <a:pt x="4352" y="5730"/>
                  </a:cubicBezTo>
                  <a:cubicBezTo>
                    <a:pt x="3929" y="5960"/>
                    <a:pt x="1" y="6189"/>
                    <a:pt x="1" y="6189"/>
                  </a:cubicBezTo>
                  <a:lnTo>
                    <a:pt x="1" y="7821"/>
                  </a:lnTo>
                  <a:cubicBezTo>
                    <a:pt x="1" y="7821"/>
                    <a:pt x="3642" y="7962"/>
                    <a:pt x="4815" y="7962"/>
                  </a:cubicBezTo>
                  <a:cubicBezTo>
                    <a:pt x="4971" y="7962"/>
                    <a:pt x="5083" y="7960"/>
                    <a:pt x="5137" y="7954"/>
                  </a:cubicBezTo>
                  <a:cubicBezTo>
                    <a:pt x="5585" y="7894"/>
                    <a:pt x="8558" y="5307"/>
                    <a:pt x="8558" y="5307"/>
                  </a:cubicBezTo>
                  <a:cubicBezTo>
                    <a:pt x="8558" y="5307"/>
                    <a:pt x="10141" y="9610"/>
                    <a:pt x="10166" y="10444"/>
                  </a:cubicBezTo>
                  <a:cubicBezTo>
                    <a:pt x="10190" y="11278"/>
                    <a:pt x="9416" y="14892"/>
                    <a:pt x="10008" y="14952"/>
                  </a:cubicBezTo>
                  <a:cubicBezTo>
                    <a:pt x="10206" y="14968"/>
                    <a:pt x="10628" y="14974"/>
                    <a:pt x="11102" y="14974"/>
                  </a:cubicBezTo>
                  <a:cubicBezTo>
                    <a:pt x="12051" y="14974"/>
                    <a:pt x="13211" y="14952"/>
                    <a:pt x="13211" y="14952"/>
                  </a:cubicBezTo>
                  <a:cubicBezTo>
                    <a:pt x="13211" y="14952"/>
                    <a:pt x="13042" y="11822"/>
                    <a:pt x="12740" y="10698"/>
                  </a:cubicBezTo>
                  <a:cubicBezTo>
                    <a:pt x="12426" y="9562"/>
                    <a:pt x="10444" y="1210"/>
                    <a:pt x="10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786;p80"/>
            <p:cNvSpPr/>
            <p:nvPr/>
          </p:nvSpPr>
          <p:spPr>
            <a:xfrm>
              <a:off x="1770532" y="2314776"/>
              <a:ext cx="87496" cy="124519"/>
            </a:xfrm>
            <a:custGeom>
              <a:avLst/>
              <a:gdLst/>
              <a:ahLst/>
              <a:cxnLst/>
              <a:rect l="l" t="t" r="r" b="b"/>
              <a:pathLst>
                <a:path w="2999" h="4268" extrusionOk="0">
                  <a:moveTo>
                    <a:pt x="2056" y="0"/>
                  </a:moveTo>
                  <a:cubicBezTo>
                    <a:pt x="2052" y="0"/>
                    <a:pt x="2047" y="0"/>
                    <a:pt x="2043" y="1"/>
                  </a:cubicBezTo>
                  <a:cubicBezTo>
                    <a:pt x="1705" y="37"/>
                    <a:pt x="1342" y="2188"/>
                    <a:pt x="907" y="2817"/>
                  </a:cubicBezTo>
                  <a:cubicBezTo>
                    <a:pt x="581" y="3276"/>
                    <a:pt x="279" y="3760"/>
                    <a:pt x="1" y="4267"/>
                  </a:cubicBezTo>
                  <a:cubicBezTo>
                    <a:pt x="955" y="3627"/>
                    <a:pt x="2998" y="1850"/>
                    <a:pt x="2998" y="1850"/>
                  </a:cubicBezTo>
                  <a:cubicBezTo>
                    <a:pt x="2795" y="1396"/>
                    <a:pt x="2392" y="0"/>
                    <a:pt x="2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787;p80"/>
            <p:cNvSpPr/>
            <p:nvPr/>
          </p:nvSpPr>
          <p:spPr>
            <a:xfrm>
              <a:off x="1995506" y="2188035"/>
              <a:ext cx="279321" cy="456472"/>
            </a:xfrm>
            <a:custGeom>
              <a:avLst/>
              <a:gdLst/>
              <a:ahLst/>
              <a:cxnLst/>
              <a:rect l="l" t="t" r="r" b="b"/>
              <a:pathLst>
                <a:path w="9574" h="15646" extrusionOk="0">
                  <a:moveTo>
                    <a:pt x="183" y="1"/>
                  </a:moveTo>
                  <a:cubicBezTo>
                    <a:pt x="121" y="1"/>
                    <a:pt x="60" y="2"/>
                    <a:pt x="1" y="6"/>
                  </a:cubicBezTo>
                  <a:cubicBezTo>
                    <a:pt x="1" y="6"/>
                    <a:pt x="1572" y="9639"/>
                    <a:pt x="1802" y="11150"/>
                  </a:cubicBezTo>
                  <a:cubicBezTo>
                    <a:pt x="2019" y="12660"/>
                    <a:pt x="2962" y="15646"/>
                    <a:pt x="2962" y="15646"/>
                  </a:cubicBezTo>
                  <a:lnTo>
                    <a:pt x="6141" y="15646"/>
                  </a:lnTo>
                  <a:lnTo>
                    <a:pt x="5404" y="11307"/>
                  </a:lnTo>
                  <a:lnTo>
                    <a:pt x="4558" y="7258"/>
                  </a:lnTo>
                  <a:lnTo>
                    <a:pt x="6347" y="9663"/>
                  </a:lnTo>
                  <a:lnTo>
                    <a:pt x="7857" y="14703"/>
                  </a:lnTo>
                  <a:lnTo>
                    <a:pt x="9574" y="14703"/>
                  </a:lnTo>
                  <a:lnTo>
                    <a:pt x="8897" y="10920"/>
                  </a:lnTo>
                  <a:cubicBezTo>
                    <a:pt x="8679" y="9530"/>
                    <a:pt x="8232" y="8176"/>
                    <a:pt x="7579" y="6931"/>
                  </a:cubicBezTo>
                  <a:cubicBezTo>
                    <a:pt x="6455" y="4816"/>
                    <a:pt x="4703" y="1649"/>
                    <a:pt x="3990" y="1093"/>
                  </a:cubicBezTo>
                  <a:cubicBezTo>
                    <a:pt x="3538" y="746"/>
                    <a:pt x="1560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788;p80"/>
            <p:cNvSpPr/>
            <p:nvPr/>
          </p:nvSpPr>
          <p:spPr>
            <a:xfrm>
              <a:off x="2064273" y="2258408"/>
              <a:ext cx="94906" cy="296185"/>
            </a:xfrm>
            <a:custGeom>
              <a:avLst/>
              <a:gdLst/>
              <a:ahLst/>
              <a:cxnLst/>
              <a:rect l="l" t="t" r="r" b="b"/>
              <a:pathLst>
                <a:path w="3253" h="10152" extrusionOk="0">
                  <a:moveTo>
                    <a:pt x="561" y="0"/>
                  </a:moveTo>
                  <a:cubicBezTo>
                    <a:pt x="464" y="0"/>
                    <a:pt x="276" y="270"/>
                    <a:pt x="170" y="1135"/>
                  </a:cubicBezTo>
                  <a:cubicBezTo>
                    <a:pt x="1" y="2513"/>
                    <a:pt x="1" y="3746"/>
                    <a:pt x="835" y="5099"/>
                  </a:cubicBezTo>
                  <a:cubicBezTo>
                    <a:pt x="1657" y="6465"/>
                    <a:pt x="1077" y="7251"/>
                    <a:pt x="1741" y="8460"/>
                  </a:cubicBezTo>
                  <a:cubicBezTo>
                    <a:pt x="2394" y="9668"/>
                    <a:pt x="3252" y="10152"/>
                    <a:pt x="3252" y="10152"/>
                  </a:cubicBezTo>
                  <a:lnTo>
                    <a:pt x="2189" y="4834"/>
                  </a:lnTo>
                  <a:cubicBezTo>
                    <a:pt x="2189" y="4834"/>
                    <a:pt x="1113" y="3347"/>
                    <a:pt x="871" y="2513"/>
                  </a:cubicBezTo>
                  <a:cubicBezTo>
                    <a:pt x="617" y="1679"/>
                    <a:pt x="484" y="531"/>
                    <a:pt x="605" y="216"/>
                  </a:cubicBezTo>
                  <a:cubicBezTo>
                    <a:pt x="646" y="95"/>
                    <a:pt x="619" y="0"/>
                    <a:pt x="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89;p80"/>
            <p:cNvSpPr/>
            <p:nvPr/>
          </p:nvSpPr>
          <p:spPr>
            <a:xfrm>
              <a:off x="1818847" y="2008311"/>
              <a:ext cx="176334" cy="142520"/>
            </a:xfrm>
            <a:custGeom>
              <a:avLst/>
              <a:gdLst/>
              <a:ahLst/>
              <a:cxnLst/>
              <a:rect l="l" t="t" r="r" b="b"/>
              <a:pathLst>
                <a:path w="6044" h="4885" extrusionOk="0">
                  <a:moveTo>
                    <a:pt x="1346" y="0"/>
                  </a:moveTo>
                  <a:cubicBezTo>
                    <a:pt x="973" y="0"/>
                    <a:pt x="672" y="125"/>
                    <a:pt x="484" y="533"/>
                  </a:cubicBezTo>
                  <a:cubicBezTo>
                    <a:pt x="0" y="1597"/>
                    <a:pt x="1572" y="1996"/>
                    <a:pt x="1572" y="1996"/>
                  </a:cubicBezTo>
                  <a:lnTo>
                    <a:pt x="1620" y="1452"/>
                  </a:lnTo>
                  <a:cubicBezTo>
                    <a:pt x="1926" y="1513"/>
                    <a:pt x="2237" y="1545"/>
                    <a:pt x="2550" y="1545"/>
                  </a:cubicBezTo>
                  <a:cubicBezTo>
                    <a:pt x="2731" y="1545"/>
                    <a:pt x="2913" y="1534"/>
                    <a:pt x="3095" y="1512"/>
                  </a:cubicBezTo>
                  <a:cubicBezTo>
                    <a:pt x="3166" y="1501"/>
                    <a:pt x="3232" y="1496"/>
                    <a:pt x="3292" y="1496"/>
                  </a:cubicBezTo>
                  <a:cubicBezTo>
                    <a:pt x="3838" y="1496"/>
                    <a:pt x="3970" y="1907"/>
                    <a:pt x="4013" y="2201"/>
                  </a:cubicBezTo>
                  <a:cubicBezTo>
                    <a:pt x="4050" y="2515"/>
                    <a:pt x="3904" y="2902"/>
                    <a:pt x="3989" y="2999"/>
                  </a:cubicBezTo>
                  <a:cubicBezTo>
                    <a:pt x="4002" y="3017"/>
                    <a:pt x="4015" y="3025"/>
                    <a:pt x="4027" y="3025"/>
                  </a:cubicBezTo>
                  <a:cubicBezTo>
                    <a:pt x="4080" y="3025"/>
                    <a:pt x="4121" y="2869"/>
                    <a:pt x="4170" y="2721"/>
                  </a:cubicBezTo>
                  <a:cubicBezTo>
                    <a:pt x="4215" y="2618"/>
                    <a:pt x="4348" y="2479"/>
                    <a:pt x="4493" y="2479"/>
                  </a:cubicBezTo>
                  <a:cubicBezTo>
                    <a:pt x="4585" y="2479"/>
                    <a:pt x="4682" y="2536"/>
                    <a:pt x="4763" y="2697"/>
                  </a:cubicBezTo>
                  <a:cubicBezTo>
                    <a:pt x="4968" y="3120"/>
                    <a:pt x="4448" y="3398"/>
                    <a:pt x="4460" y="3821"/>
                  </a:cubicBezTo>
                  <a:cubicBezTo>
                    <a:pt x="4460" y="4256"/>
                    <a:pt x="4968" y="4884"/>
                    <a:pt x="4968" y="4884"/>
                  </a:cubicBezTo>
                  <a:cubicBezTo>
                    <a:pt x="5585" y="3857"/>
                    <a:pt x="6044" y="2201"/>
                    <a:pt x="5669" y="1391"/>
                  </a:cubicBezTo>
                  <a:cubicBezTo>
                    <a:pt x="5307" y="569"/>
                    <a:pt x="4243" y="424"/>
                    <a:pt x="3095" y="291"/>
                  </a:cubicBezTo>
                  <a:cubicBezTo>
                    <a:pt x="2450" y="216"/>
                    <a:pt x="1836" y="0"/>
                    <a:pt x="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90;p80"/>
            <p:cNvSpPr/>
            <p:nvPr/>
          </p:nvSpPr>
          <p:spPr>
            <a:xfrm>
              <a:off x="759157" y="1345025"/>
              <a:ext cx="745130" cy="213357"/>
            </a:xfrm>
            <a:custGeom>
              <a:avLst/>
              <a:gdLst/>
              <a:ahLst/>
              <a:cxnLst/>
              <a:rect l="l" t="t" r="r" b="b"/>
              <a:pathLst>
                <a:path w="25540" h="7313" extrusionOk="0">
                  <a:moveTo>
                    <a:pt x="11845" y="1"/>
                  </a:moveTo>
                  <a:cubicBezTo>
                    <a:pt x="11389" y="1"/>
                    <a:pt x="10871" y="98"/>
                    <a:pt x="10274" y="326"/>
                  </a:cubicBezTo>
                  <a:cubicBezTo>
                    <a:pt x="7373" y="1426"/>
                    <a:pt x="7241" y="4085"/>
                    <a:pt x="4896" y="4617"/>
                  </a:cubicBezTo>
                  <a:cubicBezTo>
                    <a:pt x="2563" y="5149"/>
                    <a:pt x="1" y="7312"/>
                    <a:pt x="4763" y="7312"/>
                  </a:cubicBezTo>
                  <a:lnTo>
                    <a:pt x="21745" y="7312"/>
                  </a:lnTo>
                  <a:cubicBezTo>
                    <a:pt x="24428" y="7312"/>
                    <a:pt x="25540" y="6974"/>
                    <a:pt x="24150" y="6019"/>
                  </a:cubicBezTo>
                  <a:cubicBezTo>
                    <a:pt x="22772" y="5052"/>
                    <a:pt x="22349" y="5004"/>
                    <a:pt x="21890" y="4037"/>
                  </a:cubicBezTo>
                  <a:cubicBezTo>
                    <a:pt x="21487" y="3188"/>
                    <a:pt x="20617" y="2600"/>
                    <a:pt x="19405" y="2600"/>
                  </a:cubicBezTo>
                  <a:cubicBezTo>
                    <a:pt x="19237" y="2600"/>
                    <a:pt x="19062" y="2611"/>
                    <a:pt x="18880" y="2635"/>
                  </a:cubicBezTo>
                  <a:cubicBezTo>
                    <a:pt x="18117" y="2735"/>
                    <a:pt x="17480" y="2926"/>
                    <a:pt x="16884" y="2926"/>
                  </a:cubicBezTo>
                  <a:cubicBezTo>
                    <a:pt x="16329" y="2926"/>
                    <a:pt x="15808" y="2760"/>
                    <a:pt x="15254" y="2200"/>
                  </a:cubicBezTo>
                  <a:cubicBezTo>
                    <a:pt x="14362" y="1298"/>
                    <a:pt x="13514" y="1"/>
                    <a:pt x="11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91;p80"/>
            <p:cNvSpPr/>
            <p:nvPr/>
          </p:nvSpPr>
          <p:spPr>
            <a:xfrm>
              <a:off x="1308214" y="2094205"/>
              <a:ext cx="221147" cy="171987"/>
            </a:xfrm>
            <a:custGeom>
              <a:avLst/>
              <a:gdLst/>
              <a:ahLst/>
              <a:cxnLst/>
              <a:rect l="l" t="t" r="r" b="b"/>
              <a:pathLst>
                <a:path w="7580" h="5895" extrusionOk="0">
                  <a:moveTo>
                    <a:pt x="4386" y="1"/>
                  </a:moveTo>
                  <a:cubicBezTo>
                    <a:pt x="2727" y="1"/>
                    <a:pt x="1775" y="1148"/>
                    <a:pt x="1403" y="2243"/>
                  </a:cubicBezTo>
                  <a:cubicBezTo>
                    <a:pt x="1209" y="2907"/>
                    <a:pt x="665" y="3415"/>
                    <a:pt x="1" y="3584"/>
                  </a:cubicBezTo>
                  <a:cubicBezTo>
                    <a:pt x="472" y="3645"/>
                    <a:pt x="931" y="3826"/>
                    <a:pt x="1318" y="4104"/>
                  </a:cubicBezTo>
                  <a:cubicBezTo>
                    <a:pt x="1874" y="4539"/>
                    <a:pt x="2756" y="5869"/>
                    <a:pt x="4038" y="5893"/>
                  </a:cubicBezTo>
                  <a:cubicBezTo>
                    <a:pt x="4082" y="5894"/>
                    <a:pt x="4127" y="5894"/>
                    <a:pt x="4173" y="5894"/>
                  </a:cubicBezTo>
                  <a:cubicBezTo>
                    <a:pt x="5448" y="5894"/>
                    <a:pt x="7068" y="5545"/>
                    <a:pt x="7313" y="3584"/>
                  </a:cubicBezTo>
                  <a:cubicBezTo>
                    <a:pt x="7579" y="1566"/>
                    <a:pt x="6624" y="188"/>
                    <a:pt x="4751" y="19"/>
                  </a:cubicBezTo>
                  <a:cubicBezTo>
                    <a:pt x="4626" y="6"/>
                    <a:pt x="4504" y="1"/>
                    <a:pt x="4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92;p80"/>
            <p:cNvSpPr/>
            <p:nvPr/>
          </p:nvSpPr>
          <p:spPr>
            <a:xfrm>
              <a:off x="1396033" y="2138115"/>
              <a:ext cx="84666" cy="84666"/>
            </a:xfrm>
            <a:custGeom>
              <a:avLst/>
              <a:gdLst/>
              <a:ahLst/>
              <a:cxnLst/>
              <a:rect l="l" t="t" r="r" b="b"/>
              <a:pathLst>
                <a:path w="2902" h="2902" extrusionOk="0">
                  <a:moveTo>
                    <a:pt x="1438" y="906"/>
                  </a:moveTo>
                  <a:cubicBezTo>
                    <a:pt x="1716" y="906"/>
                    <a:pt x="1983" y="1123"/>
                    <a:pt x="1983" y="1451"/>
                  </a:cubicBezTo>
                  <a:cubicBezTo>
                    <a:pt x="1983" y="1741"/>
                    <a:pt x="1741" y="1982"/>
                    <a:pt x="1451" y="1982"/>
                  </a:cubicBezTo>
                  <a:cubicBezTo>
                    <a:pt x="967" y="1982"/>
                    <a:pt x="726" y="1402"/>
                    <a:pt x="1064" y="1064"/>
                  </a:cubicBezTo>
                  <a:cubicBezTo>
                    <a:pt x="1173" y="955"/>
                    <a:pt x="1307" y="906"/>
                    <a:pt x="1438" y="906"/>
                  </a:cubicBezTo>
                  <a:close/>
                  <a:moveTo>
                    <a:pt x="1136" y="0"/>
                  </a:moveTo>
                  <a:lnTo>
                    <a:pt x="1161" y="387"/>
                  </a:lnTo>
                  <a:cubicBezTo>
                    <a:pt x="1064" y="411"/>
                    <a:pt x="979" y="447"/>
                    <a:pt x="895" y="496"/>
                  </a:cubicBezTo>
                  <a:lnTo>
                    <a:pt x="641" y="206"/>
                  </a:lnTo>
                  <a:lnTo>
                    <a:pt x="206" y="629"/>
                  </a:lnTo>
                  <a:lnTo>
                    <a:pt x="496" y="895"/>
                  </a:lnTo>
                  <a:cubicBezTo>
                    <a:pt x="448" y="979"/>
                    <a:pt x="411" y="1064"/>
                    <a:pt x="387" y="1161"/>
                  </a:cubicBezTo>
                  <a:lnTo>
                    <a:pt x="0" y="1136"/>
                  </a:lnTo>
                  <a:lnTo>
                    <a:pt x="0" y="1753"/>
                  </a:lnTo>
                  <a:lnTo>
                    <a:pt x="387" y="1729"/>
                  </a:lnTo>
                  <a:cubicBezTo>
                    <a:pt x="411" y="1825"/>
                    <a:pt x="448" y="1910"/>
                    <a:pt x="496" y="1995"/>
                  </a:cubicBezTo>
                  <a:lnTo>
                    <a:pt x="206" y="2248"/>
                  </a:lnTo>
                  <a:lnTo>
                    <a:pt x="641" y="2683"/>
                  </a:lnTo>
                  <a:lnTo>
                    <a:pt x="907" y="2393"/>
                  </a:lnTo>
                  <a:cubicBezTo>
                    <a:pt x="991" y="2442"/>
                    <a:pt x="1076" y="2478"/>
                    <a:pt x="1161" y="2502"/>
                  </a:cubicBezTo>
                  <a:lnTo>
                    <a:pt x="1149" y="2901"/>
                  </a:lnTo>
                  <a:lnTo>
                    <a:pt x="1765" y="2901"/>
                  </a:lnTo>
                  <a:lnTo>
                    <a:pt x="1741" y="2502"/>
                  </a:lnTo>
                  <a:cubicBezTo>
                    <a:pt x="1825" y="2478"/>
                    <a:pt x="1922" y="2442"/>
                    <a:pt x="1995" y="2393"/>
                  </a:cubicBezTo>
                  <a:lnTo>
                    <a:pt x="2261" y="2683"/>
                  </a:lnTo>
                  <a:lnTo>
                    <a:pt x="2696" y="2248"/>
                  </a:lnTo>
                  <a:lnTo>
                    <a:pt x="2406" y="1995"/>
                  </a:lnTo>
                  <a:cubicBezTo>
                    <a:pt x="2454" y="1910"/>
                    <a:pt x="2490" y="1825"/>
                    <a:pt x="2514" y="1729"/>
                  </a:cubicBezTo>
                  <a:lnTo>
                    <a:pt x="2901" y="1753"/>
                  </a:lnTo>
                  <a:lnTo>
                    <a:pt x="2901" y="1136"/>
                  </a:lnTo>
                  <a:lnTo>
                    <a:pt x="2502" y="1161"/>
                  </a:lnTo>
                  <a:cubicBezTo>
                    <a:pt x="2478" y="1064"/>
                    <a:pt x="2442" y="979"/>
                    <a:pt x="2406" y="895"/>
                  </a:cubicBezTo>
                  <a:lnTo>
                    <a:pt x="2684" y="641"/>
                  </a:lnTo>
                  <a:lnTo>
                    <a:pt x="2248" y="206"/>
                  </a:lnTo>
                  <a:lnTo>
                    <a:pt x="1995" y="496"/>
                  </a:lnTo>
                  <a:cubicBezTo>
                    <a:pt x="1910" y="447"/>
                    <a:pt x="1825" y="411"/>
                    <a:pt x="1729" y="387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93;p80"/>
            <p:cNvSpPr/>
            <p:nvPr/>
          </p:nvSpPr>
          <p:spPr>
            <a:xfrm>
              <a:off x="1599504" y="1569651"/>
              <a:ext cx="134380" cy="178113"/>
            </a:xfrm>
            <a:custGeom>
              <a:avLst/>
              <a:gdLst/>
              <a:ahLst/>
              <a:cxnLst/>
              <a:rect l="l" t="t" r="r" b="b"/>
              <a:pathLst>
                <a:path w="4606" h="6105" extrusionOk="0">
                  <a:moveTo>
                    <a:pt x="0" y="0"/>
                  </a:moveTo>
                  <a:lnTo>
                    <a:pt x="0" y="6104"/>
                  </a:lnTo>
                  <a:lnTo>
                    <a:pt x="4606" y="6104"/>
                  </a:lnTo>
                  <a:lnTo>
                    <a:pt x="4606" y="0"/>
                  </a:lnTo>
                  <a:close/>
                </a:path>
              </a:pathLst>
            </a:custGeom>
            <a:solidFill>
              <a:srgbClr val="FFEB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94;p80"/>
            <p:cNvSpPr/>
            <p:nvPr/>
          </p:nvSpPr>
          <p:spPr>
            <a:xfrm>
              <a:off x="1615025" y="1601015"/>
              <a:ext cx="26112" cy="29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5" y="1"/>
                  </a:lnTo>
                </a:path>
              </a:pathLst>
            </a:custGeom>
            <a:noFill/>
            <a:ln w="2725" cap="flat" cmpd="sng">
              <a:solidFill>
                <a:srgbClr val="FFA2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95;p80"/>
            <p:cNvSpPr/>
            <p:nvPr/>
          </p:nvSpPr>
          <p:spPr>
            <a:xfrm>
              <a:off x="1615025" y="1627127"/>
              <a:ext cx="98757" cy="29"/>
            </a:xfrm>
            <a:custGeom>
              <a:avLst/>
              <a:gdLst/>
              <a:ahLst/>
              <a:cxnLst/>
              <a:rect l="l" t="t" r="r" b="b"/>
              <a:pathLst>
                <a:path w="3385" h="1" fill="none" extrusionOk="0">
                  <a:moveTo>
                    <a:pt x="0" y="0"/>
                  </a:moveTo>
                  <a:lnTo>
                    <a:pt x="3385" y="0"/>
                  </a:lnTo>
                </a:path>
              </a:pathLst>
            </a:custGeom>
            <a:noFill/>
            <a:ln w="2725" cap="flat" cmpd="sng">
              <a:solidFill>
                <a:srgbClr val="FFA2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96;p80"/>
            <p:cNvSpPr/>
            <p:nvPr/>
          </p:nvSpPr>
          <p:spPr>
            <a:xfrm>
              <a:off x="1615025" y="1653561"/>
              <a:ext cx="98757" cy="29"/>
            </a:xfrm>
            <a:custGeom>
              <a:avLst/>
              <a:gdLst/>
              <a:ahLst/>
              <a:cxnLst/>
              <a:rect l="l" t="t" r="r" b="b"/>
              <a:pathLst>
                <a:path w="3385" h="1" fill="none" extrusionOk="0">
                  <a:moveTo>
                    <a:pt x="0" y="1"/>
                  </a:moveTo>
                  <a:lnTo>
                    <a:pt x="3385" y="1"/>
                  </a:lnTo>
                </a:path>
              </a:pathLst>
            </a:custGeom>
            <a:noFill/>
            <a:ln w="2725" cap="flat" cmpd="sng">
              <a:solidFill>
                <a:srgbClr val="FFA2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97;p80"/>
            <p:cNvSpPr/>
            <p:nvPr/>
          </p:nvSpPr>
          <p:spPr>
            <a:xfrm>
              <a:off x="1615025" y="1679673"/>
              <a:ext cx="98757" cy="29"/>
            </a:xfrm>
            <a:custGeom>
              <a:avLst/>
              <a:gdLst/>
              <a:ahLst/>
              <a:cxnLst/>
              <a:rect l="l" t="t" r="r" b="b"/>
              <a:pathLst>
                <a:path w="3385" h="1" fill="none" extrusionOk="0">
                  <a:moveTo>
                    <a:pt x="0" y="0"/>
                  </a:moveTo>
                  <a:lnTo>
                    <a:pt x="3385" y="0"/>
                  </a:lnTo>
                </a:path>
              </a:pathLst>
            </a:custGeom>
            <a:noFill/>
            <a:ln w="2725" cap="flat" cmpd="sng">
              <a:solidFill>
                <a:srgbClr val="FFA2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98;p80"/>
            <p:cNvSpPr/>
            <p:nvPr/>
          </p:nvSpPr>
          <p:spPr>
            <a:xfrm>
              <a:off x="1615025" y="1706107"/>
              <a:ext cx="98757" cy="29"/>
            </a:xfrm>
            <a:custGeom>
              <a:avLst/>
              <a:gdLst/>
              <a:ahLst/>
              <a:cxnLst/>
              <a:rect l="l" t="t" r="r" b="b"/>
              <a:pathLst>
                <a:path w="3385" h="1" fill="none" extrusionOk="0">
                  <a:moveTo>
                    <a:pt x="0" y="1"/>
                  </a:moveTo>
                  <a:lnTo>
                    <a:pt x="3385" y="1"/>
                  </a:lnTo>
                </a:path>
              </a:pathLst>
            </a:custGeom>
            <a:noFill/>
            <a:ln w="2725" cap="flat" cmpd="sng">
              <a:solidFill>
                <a:srgbClr val="FFA20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799;p80"/>
            <p:cNvSpPr/>
            <p:nvPr/>
          </p:nvSpPr>
          <p:spPr>
            <a:xfrm>
              <a:off x="1566360" y="1926560"/>
              <a:ext cx="263800" cy="179397"/>
            </a:xfrm>
            <a:custGeom>
              <a:avLst/>
              <a:gdLst/>
              <a:ahLst/>
              <a:cxnLst/>
              <a:rect l="l" t="t" r="r" b="b"/>
              <a:pathLst>
                <a:path w="9042" h="6149" extrusionOk="0">
                  <a:moveTo>
                    <a:pt x="3037" y="1"/>
                  </a:moveTo>
                  <a:cubicBezTo>
                    <a:pt x="1761" y="1"/>
                    <a:pt x="664" y="87"/>
                    <a:pt x="423" y="313"/>
                  </a:cubicBezTo>
                  <a:cubicBezTo>
                    <a:pt x="12" y="700"/>
                    <a:pt x="0" y="2489"/>
                    <a:pt x="0" y="3613"/>
                  </a:cubicBezTo>
                  <a:cubicBezTo>
                    <a:pt x="0" y="4725"/>
                    <a:pt x="218" y="5462"/>
                    <a:pt x="955" y="5462"/>
                  </a:cubicBezTo>
                  <a:lnTo>
                    <a:pt x="4617" y="5462"/>
                  </a:lnTo>
                  <a:cubicBezTo>
                    <a:pt x="4955" y="5462"/>
                    <a:pt x="5208" y="5456"/>
                    <a:pt x="5413" y="5456"/>
                  </a:cubicBezTo>
                  <a:cubicBezTo>
                    <a:pt x="5892" y="5456"/>
                    <a:pt x="6109" y="5491"/>
                    <a:pt x="6515" y="5728"/>
                  </a:cubicBezTo>
                  <a:cubicBezTo>
                    <a:pt x="6900" y="5956"/>
                    <a:pt x="7541" y="6149"/>
                    <a:pt x="8145" y="6149"/>
                  </a:cubicBezTo>
                  <a:cubicBezTo>
                    <a:pt x="8470" y="6149"/>
                    <a:pt x="8784" y="6093"/>
                    <a:pt x="9041" y="5958"/>
                  </a:cubicBezTo>
                  <a:cubicBezTo>
                    <a:pt x="8401" y="5897"/>
                    <a:pt x="7893" y="4798"/>
                    <a:pt x="7881" y="4254"/>
                  </a:cubicBezTo>
                  <a:cubicBezTo>
                    <a:pt x="7869" y="3311"/>
                    <a:pt x="8159" y="797"/>
                    <a:pt x="7736" y="434"/>
                  </a:cubicBezTo>
                  <a:cubicBezTo>
                    <a:pt x="7470" y="213"/>
                    <a:pt x="5035" y="1"/>
                    <a:pt x="3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00;p80"/>
            <p:cNvSpPr/>
            <p:nvPr/>
          </p:nvSpPr>
          <p:spPr>
            <a:xfrm>
              <a:off x="1653800" y="1955445"/>
              <a:ext cx="69845" cy="107218"/>
            </a:xfrm>
            <a:custGeom>
              <a:avLst/>
              <a:gdLst/>
              <a:ahLst/>
              <a:cxnLst/>
              <a:rect l="l" t="t" r="r" b="b"/>
              <a:pathLst>
                <a:path w="2394" h="3675" extrusionOk="0">
                  <a:moveTo>
                    <a:pt x="1040" y="0"/>
                  </a:moveTo>
                  <a:cubicBezTo>
                    <a:pt x="1004" y="0"/>
                    <a:pt x="980" y="12"/>
                    <a:pt x="956" y="24"/>
                  </a:cubicBezTo>
                  <a:cubicBezTo>
                    <a:pt x="944" y="49"/>
                    <a:pt x="931" y="73"/>
                    <a:pt x="931" y="109"/>
                  </a:cubicBezTo>
                  <a:lnTo>
                    <a:pt x="931" y="387"/>
                  </a:lnTo>
                  <a:cubicBezTo>
                    <a:pt x="811" y="399"/>
                    <a:pt x="702" y="435"/>
                    <a:pt x="593" y="484"/>
                  </a:cubicBezTo>
                  <a:cubicBezTo>
                    <a:pt x="496" y="532"/>
                    <a:pt x="400" y="592"/>
                    <a:pt x="327" y="665"/>
                  </a:cubicBezTo>
                  <a:cubicBezTo>
                    <a:pt x="255" y="738"/>
                    <a:pt x="194" y="822"/>
                    <a:pt x="158" y="907"/>
                  </a:cubicBezTo>
                  <a:cubicBezTo>
                    <a:pt x="110" y="1003"/>
                    <a:pt x="85" y="1112"/>
                    <a:pt x="97" y="1209"/>
                  </a:cubicBezTo>
                  <a:cubicBezTo>
                    <a:pt x="85" y="1318"/>
                    <a:pt x="110" y="1426"/>
                    <a:pt x="146" y="1535"/>
                  </a:cubicBezTo>
                  <a:cubicBezTo>
                    <a:pt x="170" y="1620"/>
                    <a:pt x="230" y="1692"/>
                    <a:pt x="291" y="1765"/>
                  </a:cubicBezTo>
                  <a:cubicBezTo>
                    <a:pt x="363" y="1825"/>
                    <a:pt x="460" y="1886"/>
                    <a:pt x="545" y="1922"/>
                  </a:cubicBezTo>
                  <a:cubicBezTo>
                    <a:pt x="666" y="1970"/>
                    <a:pt x="786" y="2019"/>
                    <a:pt x="907" y="2043"/>
                  </a:cubicBezTo>
                  <a:cubicBezTo>
                    <a:pt x="1064" y="2079"/>
                    <a:pt x="1197" y="2115"/>
                    <a:pt x="1318" y="2140"/>
                  </a:cubicBezTo>
                  <a:cubicBezTo>
                    <a:pt x="1415" y="2152"/>
                    <a:pt x="1512" y="2188"/>
                    <a:pt x="1608" y="2212"/>
                  </a:cubicBezTo>
                  <a:cubicBezTo>
                    <a:pt x="1669" y="2236"/>
                    <a:pt x="1729" y="2273"/>
                    <a:pt x="1790" y="2309"/>
                  </a:cubicBezTo>
                  <a:cubicBezTo>
                    <a:pt x="1826" y="2357"/>
                    <a:pt x="1838" y="2406"/>
                    <a:pt x="1838" y="2466"/>
                  </a:cubicBezTo>
                  <a:cubicBezTo>
                    <a:pt x="1838" y="2514"/>
                    <a:pt x="1826" y="2575"/>
                    <a:pt x="1790" y="2611"/>
                  </a:cubicBezTo>
                  <a:cubicBezTo>
                    <a:pt x="1753" y="2659"/>
                    <a:pt x="1705" y="2696"/>
                    <a:pt x="1645" y="2720"/>
                  </a:cubicBezTo>
                  <a:cubicBezTo>
                    <a:pt x="1584" y="2756"/>
                    <a:pt x="1512" y="2768"/>
                    <a:pt x="1439" y="2780"/>
                  </a:cubicBezTo>
                  <a:cubicBezTo>
                    <a:pt x="1367" y="2792"/>
                    <a:pt x="1282" y="2804"/>
                    <a:pt x="1197" y="2804"/>
                  </a:cubicBezTo>
                  <a:cubicBezTo>
                    <a:pt x="1113" y="2804"/>
                    <a:pt x="1028" y="2792"/>
                    <a:pt x="944" y="2768"/>
                  </a:cubicBezTo>
                  <a:cubicBezTo>
                    <a:pt x="883" y="2756"/>
                    <a:pt x="823" y="2732"/>
                    <a:pt x="762" y="2708"/>
                  </a:cubicBezTo>
                  <a:cubicBezTo>
                    <a:pt x="714" y="2683"/>
                    <a:pt x="678" y="2647"/>
                    <a:pt x="653" y="2611"/>
                  </a:cubicBezTo>
                  <a:cubicBezTo>
                    <a:pt x="629" y="2575"/>
                    <a:pt x="605" y="2538"/>
                    <a:pt x="581" y="2502"/>
                  </a:cubicBezTo>
                  <a:cubicBezTo>
                    <a:pt x="569" y="2478"/>
                    <a:pt x="545" y="2454"/>
                    <a:pt x="521" y="2430"/>
                  </a:cubicBezTo>
                  <a:cubicBezTo>
                    <a:pt x="484" y="2418"/>
                    <a:pt x="448" y="2406"/>
                    <a:pt x="412" y="2406"/>
                  </a:cubicBezTo>
                  <a:lnTo>
                    <a:pt x="122" y="2406"/>
                  </a:lnTo>
                  <a:cubicBezTo>
                    <a:pt x="85" y="2406"/>
                    <a:pt x="61" y="2418"/>
                    <a:pt x="37" y="2442"/>
                  </a:cubicBezTo>
                  <a:cubicBezTo>
                    <a:pt x="13" y="2454"/>
                    <a:pt x="1" y="2490"/>
                    <a:pt x="13" y="2514"/>
                  </a:cubicBezTo>
                  <a:cubicBezTo>
                    <a:pt x="13" y="2623"/>
                    <a:pt x="37" y="2720"/>
                    <a:pt x="85" y="2804"/>
                  </a:cubicBezTo>
                  <a:cubicBezTo>
                    <a:pt x="146" y="2889"/>
                    <a:pt x="206" y="2961"/>
                    <a:pt x="291" y="3034"/>
                  </a:cubicBezTo>
                  <a:cubicBezTo>
                    <a:pt x="375" y="3094"/>
                    <a:pt x="460" y="3155"/>
                    <a:pt x="569" y="3191"/>
                  </a:cubicBezTo>
                  <a:cubicBezTo>
                    <a:pt x="678" y="3239"/>
                    <a:pt x="799" y="3276"/>
                    <a:pt x="919" y="3288"/>
                  </a:cubicBezTo>
                  <a:lnTo>
                    <a:pt x="919" y="3566"/>
                  </a:lnTo>
                  <a:cubicBezTo>
                    <a:pt x="919" y="3626"/>
                    <a:pt x="968" y="3675"/>
                    <a:pt x="1028" y="3675"/>
                  </a:cubicBezTo>
                  <a:lnTo>
                    <a:pt x="1367" y="3675"/>
                  </a:lnTo>
                  <a:cubicBezTo>
                    <a:pt x="1391" y="3675"/>
                    <a:pt x="1427" y="3663"/>
                    <a:pt x="1439" y="3650"/>
                  </a:cubicBezTo>
                  <a:cubicBezTo>
                    <a:pt x="1463" y="3626"/>
                    <a:pt x="1475" y="3602"/>
                    <a:pt x="1475" y="3566"/>
                  </a:cubicBezTo>
                  <a:lnTo>
                    <a:pt x="1475" y="3288"/>
                  </a:lnTo>
                  <a:cubicBezTo>
                    <a:pt x="1608" y="3276"/>
                    <a:pt x="1741" y="3239"/>
                    <a:pt x="1862" y="3191"/>
                  </a:cubicBezTo>
                  <a:cubicBezTo>
                    <a:pt x="1971" y="3143"/>
                    <a:pt x="2068" y="3082"/>
                    <a:pt x="2152" y="3010"/>
                  </a:cubicBezTo>
                  <a:cubicBezTo>
                    <a:pt x="2225" y="2937"/>
                    <a:pt x="2285" y="2853"/>
                    <a:pt x="2334" y="2756"/>
                  </a:cubicBezTo>
                  <a:cubicBezTo>
                    <a:pt x="2370" y="2659"/>
                    <a:pt x="2394" y="2563"/>
                    <a:pt x="2394" y="2454"/>
                  </a:cubicBezTo>
                  <a:cubicBezTo>
                    <a:pt x="2394" y="2357"/>
                    <a:pt x="2382" y="2248"/>
                    <a:pt x="2346" y="2152"/>
                  </a:cubicBezTo>
                  <a:cubicBezTo>
                    <a:pt x="2309" y="2067"/>
                    <a:pt x="2261" y="1982"/>
                    <a:pt x="2189" y="1922"/>
                  </a:cubicBezTo>
                  <a:cubicBezTo>
                    <a:pt x="2104" y="1850"/>
                    <a:pt x="2007" y="1789"/>
                    <a:pt x="1911" y="1753"/>
                  </a:cubicBezTo>
                  <a:cubicBezTo>
                    <a:pt x="1765" y="1692"/>
                    <a:pt x="1633" y="1656"/>
                    <a:pt x="1487" y="1620"/>
                  </a:cubicBezTo>
                  <a:cubicBezTo>
                    <a:pt x="1330" y="1596"/>
                    <a:pt x="1197" y="1559"/>
                    <a:pt x="1101" y="1535"/>
                  </a:cubicBezTo>
                  <a:cubicBezTo>
                    <a:pt x="1004" y="1523"/>
                    <a:pt x="919" y="1499"/>
                    <a:pt x="835" y="1463"/>
                  </a:cubicBezTo>
                  <a:cubicBezTo>
                    <a:pt x="774" y="1439"/>
                    <a:pt x="726" y="1402"/>
                    <a:pt x="690" y="1354"/>
                  </a:cubicBezTo>
                  <a:cubicBezTo>
                    <a:pt x="653" y="1318"/>
                    <a:pt x="641" y="1257"/>
                    <a:pt x="641" y="1209"/>
                  </a:cubicBezTo>
                  <a:cubicBezTo>
                    <a:pt x="641" y="1161"/>
                    <a:pt x="653" y="1112"/>
                    <a:pt x="678" y="1064"/>
                  </a:cubicBezTo>
                  <a:cubicBezTo>
                    <a:pt x="714" y="1028"/>
                    <a:pt x="750" y="991"/>
                    <a:pt x="799" y="967"/>
                  </a:cubicBezTo>
                  <a:cubicBezTo>
                    <a:pt x="847" y="931"/>
                    <a:pt x="907" y="907"/>
                    <a:pt x="968" y="895"/>
                  </a:cubicBezTo>
                  <a:cubicBezTo>
                    <a:pt x="1028" y="883"/>
                    <a:pt x="1101" y="870"/>
                    <a:pt x="1173" y="870"/>
                  </a:cubicBezTo>
                  <a:cubicBezTo>
                    <a:pt x="1294" y="870"/>
                    <a:pt x="1427" y="895"/>
                    <a:pt x="1548" y="955"/>
                  </a:cubicBezTo>
                  <a:cubicBezTo>
                    <a:pt x="1620" y="991"/>
                    <a:pt x="1681" y="1052"/>
                    <a:pt x="1729" y="1124"/>
                  </a:cubicBezTo>
                  <a:cubicBezTo>
                    <a:pt x="1753" y="1161"/>
                    <a:pt x="1778" y="1185"/>
                    <a:pt x="1802" y="1197"/>
                  </a:cubicBezTo>
                  <a:cubicBezTo>
                    <a:pt x="1819" y="1215"/>
                    <a:pt x="1844" y="1226"/>
                    <a:pt x="1874" y="1226"/>
                  </a:cubicBezTo>
                  <a:cubicBezTo>
                    <a:pt x="1885" y="1226"/>
                    <a:pt x="1898" y="1224"/>
                    <a:pt x="1911" y="1221"/>
                  </a:cubicBezTo>
                  <a:lnTo>
                    <a:pt x="2201" y="1221"/>
                  </a:lnTo>
                  <a:cubicBezTo>
                    <a:pt x="2225" y="1221"/>
                    <a:pt x="2249" y="1221"/>
                    <a:pt x="2273" y="1197"/>
                  </a:cubicBezTo>
                  <a:cubicBezTo>
                    <a:pt x="2297" y="1173"/>
                    <a:pt x="2309" y="1148"/>
                    <a:pt x="2309" y="1112"/>
                  </a:cubicBezTo>
                  <a:cubicBezTo>
                    <a:pt x="2297" y="1040"/>
                    <a:pt x="2273" y="967"/>
                    <a:pt x="2249" y="907"/>
                  </a:cubicBezTo>
                  <a:cubicBezTo>
                    <a:pt x="2201" y="822"/>
                    <a:pt x="2152" y="750"/>
                    <a:pt x="2092" y="689"/>
                  </a:cubicBezTo>
                  <a:cubicBezTo>
                    <a:pt x="2019" y="617"/>
                    <a:pt x="1935" y="556"/>
                    <a:pt x="1838" y="508"/>
                  </a:cubicBezTo>
                  <a:cubicBezTo>
                    <a:pt x="1717" y="447"/>
                    <a:pt x="1608" y="411"/>
                    <a:pt x="1475" y="399"/>
                  </a:cubicBezTo>
                  <a:lnTo>
                    <a:pt x="1487" y="109"/>
                  </a:lnTo>
                  <a:cubicBezTo>
                    <a:pt x="1487" y="73"/>
                    <a:pt x="1475" y="49"/>
                    <a:pt x="1451" y="24"/>
                  </a:cubicBezTo>
                  <a:cubicBezTo>
                    <a:pt x="1427" y="12"/>
                    <a:pt x="1403" y="0"/>
                    <a:pt x="1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01;p80"/>
            <p:cNvSpPr/>
            <p:nvPr/>
          </p:nvSpPr>
          <p:spPr>
            <a:xfrm>
              <a:off x="910783" y="2559154"/>
              <a:ext cx="281451" cy="174962"/>
            </a:xfrm>
            <a:custGeom>
              <a:avLst/>
              <a:gdLst/>
              <a:ahLst/>
              <a:cxnLst/>
              <a:rect l="l" t="t" r="r" b="b"/>
              <a:pathLst>
                <a:path w="9647" h="5997" extrusionOk="0">
                  <a:moveTo>
                    <a:pt x="1536" y="1"/>
                  </a:moveTo>
                  <a:cubicBezTo>
                    <a:pt x="714" y="1016"/>
                    <a:pt x="267" y="2273"/>
                    <a:pt x="255" y="3579"/>
                  </a:cubicBezTo>
                  <a:cubicBezTo>
                    <a:pt x="230" y="4388"/>
                    <a:pt x="146" y="5198"/>
                    <a:pt x="1" y="5996"/>
                  </a:cubicBezTo>
                  <a:lnTo>
                    <a:pt x="9646" y="5996"/>
                  </a:lnTo>
                  <a:lnTo>
                    <a:pt x="9296" y="13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02;p80"/>
            <p:cNvSpPr/>
            <p:nvPr/>
          </p:nvSpPr>
          <p:spPr>
            <a:xfrm>
              <a:off x="1097682" y="2559154"/>
              <a:ext cx="94556" cy="174583"/>
            </a:xfrm>
            <a:custGeom>
              <a:avLst/>
              <a:gdLst/>
              <a:ahLst/>
              <a:cxnLst/>
              <a:rect l="l" t="t" r="r" b="b"/>
              <a:pathLst>
                <a:path w="3241" h="5984" extrusionOk="0">
                  <a:moveTo>
                    <a:pt x="1657" y="1"/>
                  </a:moveTo>
                  <a:lnTo>
                    <a:pt x="1" y="5984"/>
                  </a:lnTo>
                  <a:lnTo>
                    <a:pt x="3240" y="5984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03;p80"/>
            <p:cNvSpPr/>
            <p:nvPr/>
          </p:nvSpPr>
          <p:spPr>
            <a:xfrm>
              <a:off x="1150928" y="2019311"/>
              <a:ext cx="125219" cy="164664"/>
            </a:xfrm>
            <a:custGeom>
              <a:avLst/>
              <a:gdLst/>
              <a:ahLst/>
              <a:cxnLst/>
              <a:rect l="l" t="t" r="r" b="b"/>
              <a:pathLst>
                <a:path w="4292" h="5644" extrusionOk="0">
                  <a:moveTo>
                    <a:pt x="3047" y="0"/>
                  </a:moveTo>
                  <a:cubicBezTo>
                    <a:pt x="2069" y="0"/>
                    <a:pt x="702" y="547"/>
                    <a:pt x="509" y="1268"/>
                  </a:cubicBezTo>
                  <a:cubicBezTo>
                    <a:pt x="206" y="2404"/>
                    <a:pt x="666" y="3710"/>
                    <a:pt x="666" y="3710"/>
                  </a:cubicBezTo>
                  <a:lnTo>
                    <a:pt x="1" y="5474"/>
                  </a:lnTo>
                  <a:lnTo>
                    <a:pt x="2370" y="5644"/>
                  </a:lnTo>
                  <a:cubicBezTo>
                    <a:pt x="2455" y="5184"/>
                    <a:pt x="2551" y="4725"/>
                    <a:pt x="2684" y="4266"/>
                  </a:cubicBezTo>
                  <a:cubicBezTo>
                    <a:pt x="2748" y="4091"/>
                    <a:pt x="2845" y="4049"/>
                    <a:pt x="2967" y="4049"/>
                  </a:cubicBezTo>
                  <a:cubicBezTo>
                    <a:pt x="3084" y="4049"/>
                    <a:pt x="3224" y="4089"/>
                    <a:pt x="3375" y="4089"/>
                  </a:cubicBezTo>
                  <a:cubicBezTo>
                    <a:pt x="3425" y="4089"/>
                    <a:pt x="3477" y="4084"/>
                    <a:pt x="3530" y="4072"/>
                  </a:cubicBezTo>
                  <a:cubicBezTo>
                    <a:pt x="3905" y="3976"/>
                    <a:pt x="3905" y="2718"/>
                    <a:pt x="4062" y="2646"/>
                  </a:cubicBezTo>
                  <a:cubicBezTo>
                    <a:pt x="4231" y="2573"/>
                    <a:pt x="4292" y="2416"/>
                    <a:pt x="4123" y="2175"/>
                  </a:cubicBezTo>
                  <a:cubicBezTo>
                    <a:pt x="3941" y="1945"/>
                    <a:pt x="4050" y="579"/>
                    <a:pt x="4050" y="579"/>
                  </a:cubicBezTo>
                  <a:cubicBezTo>
                    <a:pt x="4020" y="172"/>
                    <a:pt x="3594" y="0"/>
                    <a:pt x="3047" y="0"/>
                  </a:cubicBezTo>
                  <a:close/>
                </a:path>
              </a:pathLst>
            </a:custGeom>
            <a:solidFill>
              <a:srgbClr val="F59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04;p80"/>
            <p:cNvSpPr/>
            <p:nvPr/>
          </p:nvSpPr>
          <p:spPr>
            <a:xfrm>
              <a:off x="907982" y="2163703"/>
              <a:ext cx="347007" cy="407429"/>
            </a:xfrm>
            <a:custGeom>
              <a:avLst/>
              <a:gdLst/>
              <a:ahLst/>
              <a:cxnLst/>
              <a:rect l="l" t="t" r="r" b="b"/>
              <a:pathLst>
                <a:path w="11894" h="13965" extrusionOk="0">
                  <a:moveTo>
                    <a:pt x="7698" y="1"/>
                  </a:moveTo>
                  <a:cubicBezTo>
                    <a:pt x="7544" y="1"/>
                    <a:pt x="7611" y="177"/>
                    <a:pt x="7567" y="586"/>
                  </a:cubicBezTo>
                  <a:cubicBezTo>
                    <a:pt x="7530" y="1033"/>
                    <a:pt x="5463" y="3245"/>
                    <a:pt x="4521" y="5239"/>
                  </a:cubicBezTo>
                  <a:cubicBezTo>
                    <a:pt x="3590" y="7221"/>
                    <a:pt x="2889" y="10702"/>
                    <a:pt x="2309" y="11730"/>
                  </a:cubicBezTo>
                  <a:cubicBezTo>
                    <a:pt x="1729" y="12769"/>
                    <a:pt x="0" y="13954"/>
                    <a:pt x="1148" y="13954"/>
                  </a:cubicBezTo>
                  <a:cubicBezTo>
                    <a:pt x="1922" y="13954"/>
                    <a:pt x="5172" y="13965"/>
                    <a:pt x="7421" y="13965"/>
                  </a:cubicBezTo>
                  <a:cubicBezTo>
                    <a:pt x="8546" y="13965"/>
                    <a:pt x="9420" y="13962"/>
                    <a:pt x="9609" y="13954"/>
                  </a:cubicBezTo>
                  <a:cubicBezTo>
                    <a:pt x="10189" y="13930"/>
                    <a:pt x="10371" y="11125"/>
                    <a:pt x="10600" y="10001"/>
                  </a:cubicBezTo>
                  <a:cubicBezTo>
                    <a:pt x="10818" y="8865"/>
                    <a:pt x="11676" y="5191"/>
                    <a:pt x="11761" y="4127"/>
                  </a:cubicBezTo>
                  <a:cubicBezTo>
                    <a:pt x="11785" y="3305"/>
                    <a:pt x="11736" y="2471"/>
                    <a:pt x="11628" y="1661"/>
                  </a:cubicBezTo>
                  <a:lnTo>
                    <a:pt x="11857" y="755"/>
                  </a:lnTo>
                  <a:cubicBezTo>
                    <a:pt x="11894" y="658"/>
                    <a:pt x="11821" y="574"/>
                    <a:pt x="11736" y="562"/>
                  </a:cubicBezTo>
                  <a:lnTo>
                    <a:pt x="7748" y="6"/>
                  </a:lnTo>
                  <a:cubicBezTo>
                    <a:pt x="7729" y="2"/>
                    <a:pt x="7712" y="1"/>
                    <a:pt x="7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05;p80"/>
            <p:cNvSpPr/>
            <p:nvPr/>
          </p:nvSpPr>
          <p:spPr>
            <a:xfrm>
              <a:off x="1107573" y="2272821"/>
              <a:ext cx="140361" cy="205625"/>
            </a:xfrm>
            <a:custGeom>
              <a:avLst/>
              <a:gdLst/>
              <a:ahLst/>
              <a:cxnLst/>
              <a:rect l="l" t="t" r="r" b="b"/>
              <a:pathLst>
                <a:path w="4811" h="7048" extrusionOk="0">
                  <a:moveTo>
                    <a:pt x="177" y="1"/>
                  </a:moveTo>
                  <a:cubicBezTo>
                    <a:pt x="34" y="1"/>
                    <a:pt x="1" y="260"/>
                    <a:pt x="133" y="798"/>
                  </a:cubicBezTo>
                  <a:cubicBezTo>
                    <a:pt x="363" y="1680"/>
                    <a:pt x="641" y="2478"/>
                    <a:pt x="1475" y="3010"/>
                  </a:cubicBezTo>
                  <a:cubicBezTo>
                    <a:pt x="2236" y="3481"/>
                    <a:pt x="2406" y="6322"/>
                    <a:pt x="3626" y="7047"/>
                  </a:cubicBezTo>
                  <a:cubicBezTo>
                    <a:pt x="3675" y="6745"/>
                    <a:pt x="3711" y="6479"/>
                    <a:pt x="3759" y="6261"/>
                  </a:cubicBezTo>
                  <a:cubicBezTo>
                    <a:pt x="3941" y="5343"/>
                    <a:pt x="4545" y="2708"/>
                    <a:pt x="4799" y="1209"/>
                  </a:cubicBezTo>
                  <a:cubicBezTo>
                    <a:pt x="4811" y="1197"/>
                    <a:pt x="919" y="750"/>
                    <a:pt x="568" y="315"/>
                  </a:cubicBezTo>
                  <a:cubicBezTo>
                    <a:pt x="403" y="107"/>
                    <a:pt x="268" y="1"/>
                    <a:pt x="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06;p80"/>
            <p:cNvSpPr/>
            <p:nvPr/>
          </p:nvSpPr>
          <p:spPr>
            <a:xfrm>
              <a:off x="1196092" y="2314776"/>
              <a:ext cx="380150" cy="140478"/>
            </a:xfrm>
            <a:custGeom>
              <a:avLst/>
              <a:gdLst/>
              <a:ahLst/>
              <a:cxnLst/>
              <a:rect l="l" t="t" r="r" b="b"/>
              <a:pathLst>
                <a:path w="13030" h="4815" extrusionOk="0">
                  <a:moveTo>
                    <a:pt x="2599" y="1"/>
                  </a:moveTo>
                  <a:lnTo>
                    <a:pt x="0" y="919"/>
                  </a:lnTo>
                  <a:cubicBezTo>
                    <a:pt x="326" y="1209"/>
                    <a:pt x="2357" y="3421"/>
                    <a:pt x="3662" y="3808"/>
                  </a:cubicBezTo>
                  <a:cubicBezTo>
                    <a:pt x="4201" y="3974"/>
                    <a:pt x="5845" y="4009"/>
                    <a:pt x="7236" y="4009"/>
                  </a:cubicBezTo>
                  <a:cubicBezTo>
                    <a:pt x="8280" y="4009"/>
                    <a:pt x="9181" y="3989"/>
                    <a:pt x="9367" y="3989"/>
                  </a:cubicBezTo>
                  <a:cubicBezTo>
                    <a:pt x="9815" y="3989"/>
                    <a:pt x="10213" y="4340"/>
                    <a:pt x="10709" y="4606"/>
                  </a:cubicBezTo>
                  <a:cubicBezTo>
                    <a:pt x="10956" y="4742"/>
                    <a:pt x="11301" y="4814"/>
                    <a:pt x="11645" y="4814"/>
                  </a:cubicBezTo>
                  <a:cubicBezTo>
                    <a:pt x="11975" y="4814"/>
                    <a:pt x="12304" y="4748"/>
                    <a:pt x="12546" y="4606"/>
                  </a:cubicBezTo>
                  <a:cubicBezTo>
                    <a:pt x="13030" y="4316"/>
                    <a:pt x="12075" y="3506"/>
                    <a:pt x="11712" y="3337"/>
                  </a:cubicBezTo>
                  <a:cubicBezTo>
                    <a:pt x="11350" y="3155"/>
                    <a:pt x="10431" y="2587"/>
                    <a:pt x="10020" y="2587"/>
                  </a:cubicBezTo>
                  <a:cubicBezTo>
                    <a:pt x="9621" y="2587"/>
                    <a:pt x="4968" y="2213"/>
                    <a:pt x="4496" y="2080"/>
                  </a:cubicBezTo>
                  <a:cubicBezTo>
                    <a:pt x="4037" y="1935"/>
                    <a:pt x="2599" y="1"/>
                    <a:pt x="2599" y="1"/>
                  </a:cubicBezTo>
                  <a:close/>
                </a:path>
              </a:pathLst>
            </a:custGeom>
            <a:solidFill>
              <a:srgbClr val="F59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07;p80"/>
            <p:cNvSpPr/>
            <p:nvPr/>
          </p:nvSpPr>
          <p:spPr>
            <a:xfrm>
              <a:off x="1475361" y="2427220"/>
              <a:ext cx="56454" cy="32530"/>
            </a:xfrm>
            <a:custGeom>
              <a:avLst/>
              <a:gdLst/>
              <a:ahLst/>
              <a:cxnLst/>
              <a:rect l="l" t="t" r="r" b="b"/>
              <a:pathLst>
                <a:path w="1935" h="1115" extrusionOk="0">
                  <a:moveTo>
                    <a:pt x="253" y="0"/>
                  </a:moveTo>
                  <a:cubicBezTo>
                    <a:pt x="40" y="0"/>
                    <a:pt x="67" y="237"/>
                    <a:pt x="37" y="474"/>
                  </a:cubicBezTo>
                  <a:cubicBezTo>
                    <a:pt x="1" y="764"/>
                    <a:pt x="1077" y="1114"/>
                    <a:pt x="1330" y="1114"/>
                  </a:cubicBezTo>
                  <a:cubicBezTo>
                    <a:pt x="1596" y="1114"/>
                    <a:pt x="1935" y="728"/>
                    <a:pt x="1608" y="643"/>
                  </a:cubicBezTo>
                  <a:cubicBezTo>
                    <a:pt x="1282" y="546"/>
                    <a:pt x="859" y="196"/>
                    <a:pt x="436" y="39"/>
                  </a:cubicBezTo>
                  <a:cubicBezTo>
                    <a:pt x="361" y="12"/>
                    <a:pt x="301" y="0"/>
                    <a:pt x="253" y="0"/>
                  </a:cubicBezTo>
                  <a:close/>
                </a:path>
              </a:pathLst>
            </a:custGeom>
            <a:solidFill>
              <a:srgbClr val="F9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08;p80"/>
            <p:cNvSpPr/>
            <p:nvPr/>
          </p:nvSpPr>
          <p:spPr>
            <a:xfrm>
              <a:off x="1466113" y="2389583"/>
              <a:ext cx="84403" cy="16922"/>
            </a:xfrm>
            <a:custGeom>
              <a:avLst/>
              <a:gdLst/>
              <a:ahLst/>
              <a:cxnLst/>
              <a:rect l="l" t="t" r="r" b="b"/>
              <a:pathLst>
                <a:path w="2893" h="580" extrusionOk="0">
                  <a:moveTo>
                    <a:pt x="2284" y="0"/>
                  </a:moveTo>
                  <a:cubicBezTo>
                    <a:pt x="1685" y="0"/>
                    <a:pt x="306" y="253"/>
                    <a:pt x="306" y="253"/>
                  </a:cubicBezTo>
                  <a:cubicBezTo>
                    <a:pt x="0" y="406"/>
                    <a:pt x="400" y="580"/>
                    <a:pt x="1037" y="580"/>
                  </a:cubicBezTo>
                  <a:cubicBezTo>
                    <a:pt x="1357" y="580"/>
                    <a:pt x="1738" y="536"/>
                    <a:pt x="2119" y="422"/>
                  </a:cubicBezTo>
                  <a:cubicBezTo>
                    <a:pt x="2602" y="265"/>
                    <a:pt x="2892" y="84"/>
                    <a:pt x="2457" y="11"/>
                  </a:cubicBezTo>
                  <a:cubicBezTo>
                    <a:pt x="2412" y="4"/>
                    <a:pt x="2353" y="0"/>
                    <a:pt x="2284" y="0"/>
                  </a:cubicBezTo>
                  <a:close/>
                </a:path>
              </a:pathLst>
            </a:custGeom>
            <a:solidFill>
              <a:srgbClr val="F9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09;p80"/>
            <p:cNvSpPr/>
            <p:nvPr/>
          </p:nvSpPr>
          <p:spPr>
            <a:xfrm>
              <a:off x="1137886" y="1981178"/>
              <a:ext cx="180593" cy="162651"/>
            </a:xfrm>
            <a:custGeom>
              <a:avLst/>
              <a:gdLst/>
              <a:ahLst/>
              <a:cxnLst/>
              <a:rect l="l" t="t" r="r" b="b"/>
              <a:pathLst>
                <a:path w="6190" h="5575" extrusionOk="0">
                  <a:moveTo>
                    <a:pt x="5228" y="1"/>
                  </a:moveTo>
                  <a:cubicBezTo>
                    <a:pt x="4868" y="1"/>
                    <a:pt x="4426" y="257"/>
                    <a:pt x="3748" y="257"/>
                  </a:cubicBezTo>
                  <a:cubicBezTo>
                    <a:pt x="3660" y="257"/>
                    <a:pt x="3567" y="252"/>
                    <a:pt x="3470" y="242"/>
                  </a:cubicBezTo>
                  <a:cubicBezTo>
                    <a:pt x="3322" y="226"/>
                    <a:pt x="3188" y="218"/>
                    <a:pt x="3067" y="218"/>
                  </a:cubicBezTo>
                  <a:cubicBezTo>
                    <a:pt x="2221" y="218"/>
                    <a:pt x="1994" y="597"/>
                    <a:pt x="1729" y="968"/>
                  </a:cubicBezTo>
                  <a:cubicBezTo>
                    <a:pt x="1427" y="1391"/>
                    <a:pt x="545" y="1088"/>
                    <a:pt x="279" y="2225"/>
                  </a:cubicBezTo>
                  <a:cubicBezTo>
                    <a:pt x="1" y="3361"/>
                    <a:pt x="424" y="3965"/>
                    <a:pt x="750" y="4473"/>
                  </a:cubicBezTo>
                  <a:cubicBezTo>
                    <a:pt x="1076" y="4968"/>
                    <a:pt x="726" y="5524"/>
                    <a:pt x="1004" y="5573"/>
                  </a:cubicBezTo>
                  <a:cubicBezTo>
                    <a:pt x="1011" y="5574"/>
                    <a:pt x="1017" y="5574"/>
                    <a:pt x="1024" y="5574"/>
                  </a:cubicBezTo>
                  <a:cubicBezTo>
                    <a:pt x="1300" y="5574"/>
                    <a:pt x="1659" y="4636"/>
                    <a:pt x="1741" y="4388"/>
                  </a:cubicBezTo>
                  <a:cubicBezTo>
                    <a:pt x="1838" y="4146"/>
                    <a:pt x="1330" y="3760"/>
                    <a:pt x="1463" y="3312"/>
                  </a:cubicBezTo>
                  <a:cubicBezTo>
                    <a:pt x="1504" y="3159"/>
                    <a:pt x="1580" y="3108"/>
                    <a:pt x="1664" y="3108"/>
                  </a:cubicBezTo>
                  <a:cubicBezTo>
                    <a:pt x="1833" y="3108"/>
                    <a:pt x="2031" y="3312"/>
                    <a:pt x="2031" y="3312"/>
                  </a:cubicBezTo>
                  <a:cubicBezTo>
                    <a:pt x="2370" y="3288"/>
                    <a:pt x="2817" y="2551"/>
                    <a:pt x="3083" y="2249"/>
                  </a:cubicBezTo>
                  <a:cubicBezTo>
                    <a:pt x="3168" y="2152"/>
                    <a:pt x="3252" y="2126"/>
                    <a:pt x="3367" y="2126"/>
                  </a:cubicBezTo>
                  <a:cubicBezTo>
                    <a:pt x="3504" y="2126"/>
                    <a:pt x="3686" y="2163"/>
                    <a:pt x="3968" y="2163"/>
                  </a:cubicBezTo>
                  <a:cubicBezTo>
                    <a:pt x="4192" y="2163"/>
                    <a:pt x="4480" y="2139"/>
                    <a:pt x="4860" y="2055"/>
                  </a:cubicBezTo>
                  <a:cubicBezTo>
                    <a:pt x="6117" y="1777"/>
                    <a:pt x="6189" y="762"/>
                    <a:pt x="5694" y="218"/>
                  </a:cubicBezTo>
                  <a:cubicBezTo>
                    <a:pt x="5546" y="56"/>
                    <a:pt x="5396" y="1"/>
                    <a:pt x="5228" y="1"/>
                  </a:cubicBezTo>
                  <a:close/>
                </a:path>
              </a:pathLst>
            </a:custGeom>
            <a:solidFill>
              <a:srgbClr val="995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10;p80"/>
            <p:cNvSpPr/>
            <p:nvPr/>
          </p:nvSpPr>
          <p:spPr>
            <a:xfrm>
              <a:off x="1098032" y="2203965"/>
              <a:ext cx="182344" cy="151039"/>
            </a:xfrm>
            <a:custGeom>
              <a:avLst/>
              <a:gdLst/>
              <a:ahLst/>
              <a:cxnLst/>
              <a:rect l="l" t="t" r="r" b="b"/>
              <a:pathLst>
                <a:path w="6250" h="5177" extrusionOk="0">
                  <a:moveTo>
                    <a:pt x="2314" y="0"/>
                  </a:moveTo>
                  <a:cubicBezTo>
                    <a:pt x="2248" y="0"/>
                    <a:pt x="2181" y="5"/>
                    <a:pt x="2116" y="16"/>
                  </a:cubicBezTo>
                  <a:cubicBezTo>
                    <a:pt x="1367" y="148"/>
                    <a:pt x="1" y="1526"/>
                    <a:pt x="617" y="2348"/>
                  </a:cubicBezTo>
                  <a:lnTo>
                    <a:pt x="3083" y="5177"/>
                  </a:lnTo>
                  <a:lnTo>
                    <a:pt x="6250" y="3956"/>
                  </a:lnTo>
                  <a:cubicBezTo>
                    <a:pt x="6250" y="3956"/>
                    <a:pt x="4763" y="1720"/>
                    <a:pt x="4256" y="1115"/>
                  </a:cubicBezTo>
                  <a:cubicBezTo>
                    <a:pt x="3802" y="563"/>
                    <a:pt x="3026" y="0"/>
                    <a:pt x="2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11;p80"/>
            <p:cNvSpPr/>
            <p:nvPr/>
          </p:nvSpPr>
          <p:spPr>
            <a:xfrm>
              <a:off x="1207354" y="2222025"/>
              <a:ext cx="44113" cy="54703"/>
            </a:xfrm>
            <a:custGeom>
              <a:avLst/>
              <a:gdLst/>
              <a:ahLst/>
              <a:cxnLst/>
              <a:rect l="l" t="t" r="r" b="b"/>
              <a:pathLst>
                <a:path w="1512" h="1875" fill="none" extrusionOk="0">
                  <a:moveTo>
                    <a:pt x="1" y="1"/>
                  </a:moveTo>
                  <a:cubicBezTo>
                    <a:pt x="1" y="1"/>
                    <a:pt x="690" y="484"/>
                    <a:pt x="1512" y="1874"/>
                  </a:cubicBezTo>
                </a:path>
              </a:pathLst>
            </a:custGeom>
            <a:noFill/>
            <a:ln w="3925" cap="flat" cmpd="sng">
              <a:solidFill>
                <a:schemeClr val="accent6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12;p80"/>
            <p:cNvSpPr/>
            <p:nvPr/>
          </p:nvSpPr>
          <p:spPr>
            <a:xfrm>
              <a:off x="762337" y="2754895"/>
              <a:ext cx="522612" cy="29"/>
            </a:xfrm>
            <a:custGeom>
              <a:avLst/>
              <a:gdLst/>
              <a:ahLst/>
              <a:cxnLst/>
              <a:rect l="l" t="t" r="r" b="b"/>
              <a:pathLst>
                <a:path w="17913" h="1" fill="none" extrusionOk="0">
                  <a:moveTo>
                    <a:pt x="0" y="0"/>
                  </a:moveTo>
                  <a:lnTo>
                    <a:pt x="17913" y="0"/>
                  </a:lnTo>
                </a:path>
              </a:pathLst>
            </a:custGeom>
            <a:noFill/>
            <a:ln w="3925" cap="flat" cmpd="sng">
              <a:solidFill>
                <a:srgbClr val="292E4A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13;p80"/>
            <p:cNvSpPr/>
            <p:nvPr/>
          </p:nvSpPr>
          <p:spPr>
            <a:xfrm>
              <a:off x="1372050" y="2754895"/>
              <a:ext cx="1088957" cy="29"/>
            </a:xfrm>
            <a:custGeom>
              <a:avLst/>
              <a:gdLst/>
              <a:ahLst/>
              <a:cxnLst/>
              <a:rect l="l" t="t" r="r" b="b"/>
              <a:pathLst>
                <a:path w="37325" h="1" fill="none" extrusionOk="0">
                  <a:moveTo>
                    <a:pt x="0" y="0"/>
                  </a:moveTo>
                  <a:lnTo>
                    <a:pt x="37325" y="0"/>
                  </a:lnTo>
                </a:path>
              </a:pathLst>
            </a:custGeom>
            <a:noFill/>
            <a:ln w="3925" cap="flat" cmpd="sng">
              <a:solidFill>
                <a:srgbClr val="292E4A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4572000" y="1635646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“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Memprediksi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klien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akan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berlangganan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deposito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berjangka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menggunakan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metode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klasifikasi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logistic regression </a:t>
            </a:r>
            <a:r>
              <a:rPr lang="en-US" sz="1800" b="1" dirty="0" err="1" smtClean="0">
                <a:solidFill>
                  <a:schemeClr val="tx1"/>
                </a:solidFill>
                <a:latin typeface="Corbel" pitchFamily="34" charset="0"/>
              </a:rPr>
              <a:t>pada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kumpulan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data Bank Marketing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dengan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menggunakan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Spark </a:t>
            </a:r>
            <a:r>
              <a:rPr lang="en-US" sz="1600" b="1" dirty="0" err="1" smtClean="0">
                <a:solidFill>
                  <a:schemeClr val="tx1"/>
                </a:solidFill>
                <a:latin typeface="Corbel" pitchFamily="34" charset="0"/>
              </a:rPr>
              <a:t>Mlib</a:t>
            </a:r>
            <a:r>
              <a:rPr lang="en-US" sz="1600" b="1" dirty="0" smtClean="0">
                <a:solidFill>
                  <a:schemeClr val="tx1"/>
                </a:solidFill>
                <a:latin typeface="Corbel" pitchFamily="34" charset="0"/>
              </a:rPr>
              <a:t> API”</a:t>
            </a:r>
            <a:endParaRPr lang="en-US" sz="1600" dirty="0"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1"/>
          <p:cNvSpPr txBox="1">
            <a:spLocks noGrp="1"/>
          </p:cNvSpPr>
          <p:nvPr>
            <p:ph type="title"/>
          </p:nvPr>
        </p:nvSpPr>
        <p:spPr>
          <a:xfrm>
            <a:off x="887750" y="457200"/>
            <a:ext cx="74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1"/>
          </p:nvPr>
        </p:nvSpPr>
        <p:spPr>
          <a:xfrm>
            <a:off x="825900" y="1180375"/>
            <a:ext cx="74922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accent1"/>
                </a:solidFill>
              </a:rPr>
              <a:t>Here’s what you’ll find in this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</a:rPr>
              <a:t> template: 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accent1"/>
                </a:solidFill>
              </a:rPr>
              <a:t>A slide structure based on a social media, which you can easily adapt to your needs. For more info on how to edit the template, please visit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School</a:t>
            </a:r>
            <a:r>
              <a:rPr lang="en" sz="1200">
                <a:solidFill>
                  <a:schemeClr val="accent1"/>
                </a:solidFill>
              </a:rPr>
              <a:t> or read our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r>
              <a:rPr lang="en" sz="1200" b="1">
                <a:solidFill>
                  <a:schemeClr val="accent1"/>
                </a:solidFill>
              </a:rPr>
              <a:t>.</a:t>
            </a:r>
            <a:endParaRPr sz="1200" b="1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accent1"/>
                </a:solidFill>
              </a:rPr>
              <a:t>An assortment of pictures/illustrations that are suitable for use in the presentation can be found in the </a:t>
            </a:r>
            <a:r>
              <a:rPr lang="en" sz="1200" b="1">
                <a:solidFill>
                  <a:schemeClr val="accent1"/>
                </a:solidFill>
              </a:rPr>
              <a:t>a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lternative resources</a:t>
            </a:r>
            <a:r>
              <a:rPr lang="en" sz="1200">
                <a:solidFill>
                  <a:schemeClr val="accent1"/>
                </a:solidFill>
              </a:rPr>
              <a:t> slide.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accent1"/>
                </a:solidFill>
              </a:rPr>
              <a:t>A</a:t>
            </a:r>
            <a:r>
              <a:rPr lang="en" sz="1200" b="1">
                <a:solidFill>
                  <a:schemeClr val="accent1"/>
                </a:solidFill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thanks </a:t>
            </a:r>
            <a:r>
              <a:rPr lang="en" sz="1200" b="1">
                <a:solidFill>
                  <a:schemeClr val="accent1"/>
                </a:solidFill>
              </a:rPr>
              <a:t>slide</a:t>
            </a:r>
            <a:r>
              <a:rPr lang="en" sz="1200">
                <a:solidFill>
                  <a:schemeClr val="accent1"/>
                </a:solidFill>
              </a:rPr>
              <a:t>, which you must keep so that proper credits for our design are given.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accent1"/>
                </a:solidFill>
              </a:rPr>
              <a:t>A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resources </a:t>
            </a:r>
            <a:r>
              <a:rPr lang="en" sz="1200" b="1">
                <a:solidFill>
                  <a:schemeClr val="accent1"/>
                </a:solidFill>
              </a:rPr>
              <a:t>slide</a:t>
            </a:r>
            <a:r>
              <a:rPr lang="en" sz="1200">
                <a:solidFill>
                  <a:schemeClr val="accent1"/>
                </a:solidFill>
              </a:rPr>
              <a:t>, where you’ll find links to all the elements used in the template.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</a:pP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Instructions for use</a:t>
            </a:r>
            <a:r>
              <a:rPr lang="en" sz="1200">
                <a:solidFill>
                  <a:schemeClr val="accent1"/>
                </a:solidFill>
              </a:rPr>
              <a:t>.</a:t>
            </a:r>
            <a:endParaRPr sz="1200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</a:rPr>
              <a:t>Final slides with: </a:t>
            </a:r>
            <a:endParaRPr sz="120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accent1"/>
                </a:solidFill>
              </a:rPr>
              <a:t>The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fonts and colors</a:t>
            </a:r>
            <a:r>
              <a:rPr lang="en" sz="1200">
                <a:solidFill>
                  <a:schemeClr val="accent1"/>
                </a:solidFill>
              </a:rPr>
              <a:t> used in the template.</a:t>
            </a:r>
            <a:endParaRPr sz="120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accent1"/>
                </a:solidFill>
              </a:rPr>
              <a:t>A selection of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illustrations</a:t>
            </a:r>
            <a:r>
              <a:rPr lang="en" sz="1200">
                <a:solidFill>
                  <a:schemeClr val="accent1"/>
                </a:solidFill>
              </a:rPr>
              <a:t>. You can also customize and animate them as you wish with the online editor. Visit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 by Freepik</a:t>
            </a:r>
            <a:r>
              <a:rPr lang="en" sz="1200">
                <a:solidFill>
                  <a:schemeClr val="accent1"/>
                </a:solidFill>
              </a:rPr>
              <a:t> to find more. </a:t>
            </a:r>
            <a:endParaRPr sz="120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accent1"/>
                </a:solidFill>
              </a:rPr>
              <a:t>More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infographic resources</a:t>
            </a:r>
            <a:r>
              <a:rPr lang="en" sz="1200">
                <a:solidFill>
                  <a:schemeClr val="accent1"/>
                </a:solidFill>
              </a:rPr>
              <a:t>, whose size and color can be edited. </a:t>
            </a:r>
            <a:endParaRPr sz="1200">
              <a:solidFill>
                <a:schemeClr val="accent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accent1"/>
                </a:solidFill>
              </a:rPr>
              <a:t>Sets of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customizable icons</a:t>
            </a:r>
            <a:r>
              <a:rPr lang="en" sz="1200">
                <a:solidFill>
                  <a:schemeClr val="accent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 sz="12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delete this slide when you’re done editing the presentation.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" name="Picture 3" descr="Picture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2427734"/>
            <a:ext cx="5040560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b="1" dirty="0" smtClean="0">
                <a:solidFill>
                  <a:schemeClr val="tx1"/>
                </a:solidFill>
              </a:rPr>
              <a:t>.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0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400" b="1" dirty="0" smtClean="0">
                <a:solidFill>
                  <a:schemeClr val="accent1"/>
                </a:solidFill>
                <a:latin typeface="Montserrat" charset="0"/>
              </a:rPr>
              <a:t>Ruang Lingkup</a:t>
            </a:r>
            <a:endParaRPr lang="en-US" sz="4400" b="1" dirty="0">
              <a:solidFill>
                <a:schemeClr val="accent1"/>
              </a:solidFill>
              <a:latin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928" y="2699504"/>
            <a:ext cx="532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Ruang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lingkup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dalam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pengerjaan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proyek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ini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adalah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</a:p>
          <a:p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menggunakan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salah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satu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metode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dari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Classification </a:t>
            </a:r>
          </a:p>
          <a:p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yaitu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Logistic Regression.</a:t>
            </a:r>
          </a:p>
          <a:p>
            <a:endParaRPr lang="en-US" sz="1600" b="1" dirty="0" smtClean="0">
              <a:solidFill>
                <a:schemeClr val="accent1"/>
              </a:solidFill>
              <a:latin typeface="Corbel" pitchFamily="34" charset="0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Dataset yang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digunakan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adalah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data Bank Marketing 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yang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diunduh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Corbel" pitchFamily="34" charset="0"/>
              </a:rPr>
              <a:t>dari</a:t>
            </a:r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 UC Irvine Machine Learning 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Corbel" pitchFamily="34" charset="0"/>
              </a:rPr>
              <a:t>Repository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 descr="1602893416_134433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296" y="0"/>
            <a:ext cx="1391291" cy="1347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Solusi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Big Data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1907704" y="1086167"/>
            <a:ext cx="5040560" cy="3861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1907704" y="1059582"/>
            <a:ext cx="5386035" cy="3891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Pipeline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902</Words>
  <Application>Microsoft Office PowerPoint</Application>
  <PresentationFormat>On-screen Show (16:9)</PresentationFormat>
  <Paragraphs>99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Montserrat</vt:lpstr>
      <vt:lpstr>Open Sans</vt:lpstr>
      <vt:lpstr>Corbel</vt:lpstr>
      <vt:lpstr>Wingdings</vt:lpstr>
      <vt:lpstr>Cooper Black</vt:lpstr>
      <vt:lpstr>Source Sans Pro</vt:lpstr>
      <vt:lpstr>Times New Roman</vt:lpstr>
      <vt:lpstr>Calibri</vt:lpstr>
      <vt:lpstr>Great Safira</vt:lpstr>
      <vt:lpstr>Proxima Nova Semibold</vt:lpstr>
      <vt:lpstr>Proxima Nova</vt:lpstr>
      <vt:lpstr>Roboto Slab</vt:lpstr>
      <vt:lpstr>Investor Social Media by Slidesgo</vt:lpstr>
      <vt:lpstr>Slidesgo Final Pages</vt:lpstr>
      <vt:lpstr>Slide 1</vt:lpstr>
      <vt:lpstr>Classification in Bank Marketing for Deposit Subscription Prediction Using Spark MLib</vt:lpstr>
      <vt:lpstr>Latar Belakang</vt:lpstr>
      <vt:lpstr>Con’t</vt:lpstr>
      <vt:lpstr>Logistic Regression</vt:lpstr>
      <vt:lpstr>Tujuan</vt:lpstr>
      <vt:lpstr>CONTENTS OF THIS TEMPLATE</vt:lpstr>
      <vt:lpstr>Solusi Arsitektur Big Data </vt:lpstr>
      <vt:lpstr>Machine Learning Pipeline</vt:lpstr>
      <vt:lpstr>Implementasi</vt:lpstr>
      <vt:lpstr>Hasil Prediksi </vt:lpstr>
      <vt:lpstr>Hasil Prediksi </vt:lpstr>
      <vt:lpstr>Hasil Prediksi </vt:lpstr>
      <vt:lpstr>Hasil Tuning</vt:lpstr>
      <vt:lpstr>Hasil Visualisasi</vt:lpstr>
      <vt:lpstr>Hasil Visualisasi</vt:lpstr>
      <vt:lpstr>Kesimpulan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in Bank Marketing for Deposit Subscription Prediction Using Spark MLib</dc:title>
  <dc:creator>ASUS</dc:creator>
  <cp:lastModifiedBy>Windows User</cp:lastModifiedBy>
  <cp:revision>4</cp:revision>
  <dcterms:modified xsi:type="dcterms:W3CDTF">2021-05-24T11:32:07Z</dcterms:modified>
</cp:coreProperties>
</file>